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7" r:id="rId5"/>
    <p:sldId id="270" r:id="rId6"/>
    <p:sldId id="263" r:id="rId7"/>
    <p:sldId id="267" r:id="rId8"/>
    <p:sldId id="269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99CC"/>
    <a:srgbClr val="006699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9B39CD-B4C4-4819-A7E7-76207CEE2F30}" v="1" dt="2026-08-18T11:19:42.697"/>
    <p1510:client id="{8F535993-CD93-48D5-B9A0-BD1A31C3F3C0}" v="5" dt="2026-08-19T08:49:51.392"/>
    <p1510:client id="{CB477325-84C0-4225-A039-9986EFD8479C}" v="226" dt="2026-08-19T05:57:54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4"/>
  </p:normalViewPr>
  <p:slideViewPr>
    <p:cSldViewPr snapToGrid="0">
      <p:cViewPr varScale="1">
        <p:scale>
          <a:sx n="108" d="100"/>
          <a:sy n="108" d="100"/>
        </p:scale>
        <p:origin x="78" y="1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Blasius" userId="5f1f44f8-9377-439f-876e-e5fb8b4f6d04" providerId="ADAL" clId="{83BC2785-675D-4EED-9CFD-DE07AF550AE3}"/>
    <pc:docChg chg="delSld modSld">
      <pc:chgData name="Jan Blasius" userId="5f1f44f8-9377-439f-876e-e5fb8b4f6d04" providerId="ADAL" clId="{83BC2785-675D-4EED-9CFD-DE07AF550AE3}" dt="2026-08-19T08:49:51.392" v="7"/>
      <pc:docMkLst>
        <pc:docMk/>
      </pc:docMkLst>
      <pc:sldChg chg="modAnim">
        <pc:chgData name="Jan Blasius" userId="5f1f44f8-9377-439f-876e-e5fb8b4f6d04" providerId="ADAL" clId="{83BC2785-675D-4EED-9CFD-DE07AF550AE3}" dt="2026-08-19T08:48:34.865" v="1"/>
        <pc:sldMkLst>
          <pc:docMk/>
          <pc:sldMk cId="2411048923" sldId="263"/>
        </pc:sldMkLst>
      </pc:sldChg>
      <pc:sldChg chg="del">
        <pc:chgData name="Jan Blasius" userId="5f1f44f8-9377-439f-876e-e5fb8b4f6d04" providerId="ADAL" clId="{83BC2785-675D-4EED-9CFD-DE07AF550AE3}" dt="2026-08-19T08:48:46.143" v="2" actId="2696"/>
        <pc:sldMkLst>
          <pc:docMk/>
          <pc:sldMk cId="3132479228" sldId="264"/>
        </pc:sldMkLst>
      </pc:sldChg>
      <pc:sldChg chg="del">
        <pc:chgData name="Jan Blasius" userId="5f1f44f8-9377-439f-876e-e5fb8b4f6d04" providerId="ADAL" clId="{83BC2785-675D-4EED-9CFD-DE07AF550AE3}" dt="2026-08-19T08:48:49.777" v="3" actId="2696"/>
        <pc:sldMkLst>
          <pc:docMk/>
          <pc:sldMk cId="2298572652" sldId="265"/>
        </pc:sldMkLst>
      </pc:sldChg>
      <pc:sldChg chg="del">
        <pc:chgData name="Jan Blasius" userId="5f1f44f8-9377-439f-876e-e5fb8b4f6d04" providerId="ADAL" clId="{83BC2785-675D-4EED-9CFD-DE07AF550AE3}" dt="2026-08-19T08:48:53.437" v="4" actId="2696"/>
        <pc:sldMkLst>
          <pc:docMk/>
          <pc:sldMk cId="476564567" sldId="266"/>
        </pc:sldMkLst>
      </pc:sldChg>
      <pc:sldChg chg="modAnim">
        <pc:chgData name="Jan Blasius" userId="5f1f44f8-9377-439f-876e-e5fb8b4f6d04" providerId="ADAL" clId="{83BC2785-675D-4EED-9CFD-DE07AF550AE3}" dt="2026-08-19T08:49:38.985" v="6"/>
        <pc:sldMkLst>
          <pc:docMk/>
          <pc:sldMk cId="2798927996" sldId="268"/>
        </pc:sldMkLst>
      </pc:sldChg>
      <pc:sldChg chg="modAnim">
        <pc:chgData name="Jan Blasius" userId="5f1f44f8-9377-439f-876e-e5fb8b4f6d04" providerId="ADAL" clId="{83BC2785-675D-4EED-9CFD-DE07AF550AE3}" dt="2026-08-19T08:49:29.066" v="5"/>
        <pc:sldMkLst>
          <pc:docMk/>
          <pc:sldMk cId="3717461496" sldId="269"/>
        </pc:sldMkLst>
      </pc:sldChg>
      <pc:sldChg chg="modAnim">
        <pc:chgData name="Jan Blasius" userId="5f1f44f8-9377-439f-876e-e5fb8b4f6d04" providerId="ADAL" clId="{83BC2785-675D-4EED-9CFD-DE07AF550AE3}" dt="2026-08-19T08:49:51.392" v="7"/>
        <pc:sldMkLst>
          <pc:docMk/>
          <pc:sldMk cId="2279910529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F7817348-FBD2-40FC-AC06-BE3327A8A7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B495711-8F36-4BCF-AF5E-3CD9838B8E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85BD8-D806-4253-B436-EAD9EB977419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3E2E674-7047-4A3A-A006-7A666E90AD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5546D41-0159-4877-B711-20CEF027BF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42305-1E69-48FC-9182-B5059015B8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3204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65402-802A-C644-ACA1-A106A7847617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C585E-489E-B649-AD7A-61C7E352C2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2402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7CC10-ADBB-43B6-B95B-AD58926FDA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773238"/>
            <a:ext cx="9000000" cy="291165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Titel slide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47F9D-A5CF-4BAA-8E9D-E555BA6E81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4684889"/>
            <a:ext cx="9000000" cy="1804811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Undertitel. Baggrundsfarve kan ændres via Design – Formater baggrund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F843A9-CEB3-2746-B38B-8126943ECD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277054"/>
            <a:ext cx="2151200" cy="652642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96D30C-B4DE-FA45-9F40-AE33CBFD2C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-936000"/>
            <a:ext cx="5511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07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7CC10-ADBB-43B6-B95B-AD58926FDA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773238"/>
            <a:ext cx="7200000" cy="291165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Titel slide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47F9D-A5CF-4BAA-8E9D-E555BA6E81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4684888"/>
            <a:ext cx="7200000" cy="1804811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Undertitel. Baggrundsfarve kan ændres via Design </a:t>
            </a:r>
            <a:r>
              <a:rPr lang="mr-IN" dirty="0"/>
              <a:t>–</a:t>
            </a:r>
            <a:r>
              <a:rPr lang="da-DK" dirty="0"/>
              <a:t> Formater baggrund. Billede kan ændres ved at dobbeltklikke billede og vælge Skift billede.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24AAC30-F868-E944-93BD-AB1BEE1175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54350" y="0"/>
            <a:ext cx="4237650" cy="6858001"/>
          </a:xfrm>
          <a:custGeom>
            <a:avLst/>
            <a:gdLst>
              <a:gd name="connsiteX0" fmla="*/ 2899423 w 4237650"/>
              <a:gd name="connsiteY0" fmla="*/ 0 h 6858001"/>
              <a:gd name="connsiteX1" fmla="*/ 4237650 w 4237650"/>
              <a:gd name="connsiteY1" fmla="*/ 4384 h 6858001"/>
              <a:gd name="connsiteX2" fmla="*/ 4237650 w 4237650"/>
              <a:gd name="connsiteY2" fmla="*/ 6858001 h 6858001"/>
              <a:gd name="connsiteX3" fmla="*/ 1473870 w 4237650"/>
              <a:gd name="connsiteY3" fmla="*/ 6858001 h 6858001"/>
              <a:gd name="connsiteX4" fmla="*/ 1357999 w 4237650"/>
              <a:gd name="connsiteY4" fmla="*/ 6740982 h 6858001"/>
              <a:gd name="connsiteX5" fmla="*/ 223 w 4237650"/>
              <a:gd name="connsiteY5" fmla="*/ 3529761 h 6858001"/>
              <a:gd name="connsiteX6" fmla="*/ 3003 w 4237650"/>
              <a:gd name="connsiteY6" fmla="*/ 292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7650" h="6858001">
                <a:moveTo>
                  <a:pt x="2899423" y="0"/>
                </a:moveTo>
                <a:lnTo>
                  <a:pt x="4237650" y="4384"/>
                </a:lnTo>
                <a:lnTo>
                  <a:pt x="4237650" y="6858001"/>
                </a:lnTo>
                <a:lnTo>
                  <a:pt x="1473870" y="6858001"/>
                </a:lnTo>
                <a:lnTo>
                  <a:pt x="1357999" y="6740982"/>
                </a:lnTo>
                <a:cubicBezTo>
                  <a:pt x="606095" y="5935145"/>
                  <a:pt x="2667" y="4805149"/>
                  <a:pt x="223" y="3529761"/>
                </a:cubicBezTo>
                <a:cubicBezTo>
                  <a:pt x="223" y="2682794"/>
                  <a:pt x="-1168" y="593901"/>
                  <a:pt x="3003" y="2927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216000" tIns="216000">
            <a:noAutofit/>
          </a:bodyPr>
          <a:lstStyle>
            <a:lvl1pPr marL="0" indent="0">
              <a:buNone/>
              <a:defRPr sz="1400" i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 for at tilføje billede</a:t>
            </a:r>
            <a:endParaRPr lang="en-US" dirty="0"/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E9CBEEBB-5BD9-41D9-82D4-72560B96D7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238108"/>
            <a:ext cx="2151200" cy="652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50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- Background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36A5F0-16FC-FE49-A404-A9C0DFE4A6C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9FFAAC-F341-144B-9DA2-EAD87D4B71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773238"/>
            <a:ext cx="9000000" cy="291165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Titel sektion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F41705-AC5A-9340-AA26-D67A45637A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-936000"/>
            <a:ext cx="5511800" cy="685800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D47F344-823B-E444-8DEF-F81C8A4FB1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4684888"/>
            <a:ext cx="9000000" cy="1804811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Undertitel. Baggrundsbillede kan ændres via Design – Formater baggrund – </a:t>
            </a:r>
          </a:p>
          <a:p>
            <a:r>
              <a:rPr lang="da-DK" dirty="0"/>
              <a:t>Vælg Billede udfyld</a:t>
            </a: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CF619337-B180-48B3-B390-DB36634D0E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279822"/>
            <a:ext cx="2151200" cy="652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995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6A3273B-C137-A645-803B-1732A5BFA21F}"/>
              </a:ext>
            </a:extLst>
          </p:cNvPr>
          <p:cNvSpPr/>
          <p:nvPr userDrawn="1"/>
        </p:nvSpPr>
        <p:spPr>
          <a:xfrm flipH="1">
            <a:off x="180621" y="-1"/>
            <a:ext cx="12011377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9FFAAC-F341-144B-9DA2-EAD87D4B71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773238"/>
            <a:ext cx="9000000" cy="291165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sektion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4519358-6722-2D4A-84BA-8B3BDD072A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4684889"/>
            <a:ext cx="9000000" cy="1804811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Undertitel. Baggrundsfarve kan ændres via Design </a:t>
            </a:r>
            <a:r>
              <a:rPr lang="mr-IN" dirty="0"/>
              <a:t>–</a:t>
            </a:r>
            <a:r>
              <a:rPr lang="da-DK" dirty="0"/>
              <a:t> Formater baggrund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3894C80-4877-EA47-8C89-214FA3124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600" y="-934222"/>
            <a:ext cx="55118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DD04EE-ADC8-4043-AB21-A1FEF146F0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474" y="273465"/>
            <a:ext cx="2184252" cy="66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2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3B98CA-3CE7-EA45-A77C-C4E2CFF48A0A}"/>
              </a:ext>
            </a:extLst>
          </p:cNvPr>
          <p:cNvSpPr/>
          <p:nvPr userDrawn="1"/>
        </p:nvSpPr>
        <p:spPr>
          <a:xfrm flipH="1">
            <a:off x="180621" y="-1"/>
            <a:ext cx="12011377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3894C80-4877-EA47-8C89-214FA3124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600" y="-934222"/>
            <a:ext cx="55118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D290D5C-5320-BF47-9B8C-E0318B1366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17334" y="1773238"/>
            <a:ext cx="5739704" cy="4150540"/>
          </a:xfrm>
        </p:spPr>
        <p:txBody>
          <a:bodyPr>
            <a:normAutofit/>
          </a:bodyPr>
          <a:lstStyle>
            <a:lvl1pPr marL="0" indent="0" algn="l">
              <a:spcBef>
                <a:spcPts val="80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342900" indent="-342900">
              <a:buFont typeface="+mj-lt"/>
              <a:buAutoNum type="arabicPeriod"/>
            </a:pPr>
            <a:r>
              <a:rPr lang="da-DK" dirty="0"/>
              <a:t>Agenda #1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Agenda #2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Agenda #3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D46D0B0-E4B3-564B-A7AF-A4C86A5E87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773238"/>
            <a:ext cx="5448663" cy="4176712"/>
          </a:xfrm>
        </p:spPr>
        <p:txBody>
          <a:bodyPr anchor="t" anchorCtr="0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35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B7E727-BE3A-AA4E-8F11-5B81257FE4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solidFill>
            <a:schemeClr val="tx1">
              <a:alpha val="10000"/>
            </a:schemeClr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tilføje billede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B56432A-EF3C-D746-80D4-888AE515B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4"/>
            <a:ext cx="5736000" cy="11160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Slide med billede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376173-2BC5-6943-A1EC-E9D4287D44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1773238"/>
            <a:ext cx="5377215" cy="540984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/>
              <a:t>Undertitel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0483C3B-DF67-4C4E-8A3B-A3D65F90063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2427112"/>
            <a:ext cx="5377215" cy="4062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 dirty="0"/>
              <a:t>Brødtekst til slide med billede. Baggrundsfarve kan ændres via Design </a:t>
            </a:r>
            <a:r>
              <a:rPr lang="mr-IN" dirty="0"/>
              <a:t>–</a:t>
            </a:r>
            <a:r>
              <a:rPr lang="da-DK" dirty="0"/>
              <a:t> Formater baggrund</a:t>
            </a:r>
          </a:p>
          <a:p>
            <a:r>
              <a:rPr lang="da-DK" dirty="0"/>
              <a:t>Billede i højre side kan ændres ved at dobbeltklikke på det og vælge Skift billede</a:t>
            </a:r>
          </a:p>
        </p:txBody>
      </p:sp>
    </p:spTree>
    <p:extLst>
      <p:ext uri="{BB962C8B-B14F-4D97-AF65-F5344CB8AC3E}">
        <p14:creationId xmlns:p14="http://schemas.microsoft.com/office/powerpoint/2010/main" val="596061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B7E727-BE3A-AA4E-8F11-5B81257FE4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289" y="0"/>
            <a:ext cx="5819952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lIns="216000" tIns="216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tilføje billede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B56432A-EF3C-D746-80D4-888AE515B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1038" y="333374"/>
            <a:ext cx="5736000" cy="11160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Slide med billede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376173-2BC5-6943-A1EC-E9D4287D44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1038" y="1773238"/>
            <a:ext cx="5377215" cy="540984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/>
              <a:t>Undertitel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0483C3B-DF67-4C4E-8A3B-A3D65F90063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121038" y="2427112"/>
            <a:ext cx="5377215" cy="4062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 dirty="0"/>
              <a:t>Brødtekst til slide med billede. Baggrundsfarve kan ændres via Design </a:t>
            </a:r>
            <a:r>
              <a:rPr lang="mr-IN" dirty="0"/>
              <a:t>–</a:t>
            </a:r>
            <a:r>
              <a:rPr lang="da-DK" dirty="0"/>
              <a:t> Formater baggrund</a:t>
            </a:r>
          </a:p>
          <a:p>
            <a:r>
              <a:rPr lang="da-DK" dirty="0"/>
              <a:t>Billede i venstre side kan ændres ved at dobbeltklikke på det og vælge Skift billede</a:t>
            </a:r>
          </a:p>
        </p:txBody>
      </p:sp>
    </p:spTree>
    <p:extLst>
      <p:ext uri="{BB962C8B-B14F-4D97-AF65-F5344CB8AC3E}">
        <p14:creationId xmlns:p14="http://schemas.microsoft.com/office/powerpoint/2010/main" val="3180108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EE39-2EEE-4532-A2D5-A8B3AB291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4"/>
            <a:ext cx="11497038" cy="111601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Indholdsslide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914E0-7C4D-452C-BC38-7156F433A04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0000" y="1781516"/>
            <a:ext cx="9000000" cy="4168434"/>
          </a:xfrm>
        </p:spPr>
        <p:txBody>
          <a:bodyPr/>
          <a:lstStyle/>
          <a:p>
            <a:pPr lvl="0"/>
            <a:r>
              <a:rPr lang="en-US" dirty="0"/>
              <a:t>Add bullet points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26F36-3CBC-9D4D-AE77-68C860F4B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DA0B9FB-B25B-2343-8944-8AAFA3C05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8FFBE02-E65B-5F47-B41B-E7766173D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89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EE39-2EEE-4532-A2D5-A8B3AB291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4"/>
            <a:ext cx="11497038" cy="111601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Indholdsslide med ren tekst 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D52DAD-08CD-494C-B12F-B2B460B3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CAFEEAA-F34C-3A49-B45E-16083E4D13F4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0001" y="1793874"/>
            <a:ext cx="9000000" cy="415607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590FCC2-5FF6-424D-BC80-F4BA884AB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B136329-1676-444C-A154-877B09088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97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C8278-6945-437F-BCF1-F493602FD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5"/>
            <a:ext cx="11522076" cy="1116013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da-DK" dirty="0"/>
              <a:t>Indholdsslide med billede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F0F0AA-0B79-44E6-A2FB-C22E3A657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1773238"/>
            <a:ext cx="5761038" cy="4176712"/>
          </a:xfrm>
        </p:spPr>
        <p:txBody>
          <a:bodyPr lIns="216000" tIns="21600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5E185-EAE7-4BB6-B0CA-E457EDFF0E1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1793874"/>
            <a:ext cx="5448663" cy="4156075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 dirty="0"/>
              <a:t>Billede i højre side kan ændres ved at dobbeltklikke på det og vælge Skift billede.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D99DABF-54DA-4149-AC6C-F679A277AA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F211E29-8ABB-AB45-B263-4C24CDE5C8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E7D8949-9AEB-344B-969B-9397B322B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831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C8278-6945-437F-BCF1-F493602FD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5"/>
            <a:ext cx="11522076" cy="1116013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da-DK" dirty="0"/>
              <a:t>Indholdsslide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5E185-EAE7-4BB6-B0CA-E457EDFF0E1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1793874"/>
            <a:ext cx="5448663" cy="4156075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 dirty="0"/>
              <a:t>Højre side med placeholder for graf. Farver kan ændres via ved at dobbeltklikke på graf, vælge Design og Skift farver.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D99DABF-54DA-4149-AC6C-F679A277AA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6658C60F-EED3-FA41-92AD-286AFB47376A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6096000" y="1773238"/>
            <a:ext cx="5761037" cy="4156074"/>
          </a:xfrm>
        </p:spPr>
        <p:txBody>
          <a:bodyPr lIns="216000" tIns="216000" rIns="72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Click icon to add graph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7109C7A-8BD9-A242-BEB9-33D041016A7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1EC95A8-3B92-0A40-B7D8-C906E8558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317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EE39-2EEE-4532-A2D5-A8B3AB291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4"/>
            <a:ext cx="11497038" cy="111601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Kontakt information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D52DAD-08CD-494C-B12F-B2B460B3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CAFEEAA-F34C-3A49-B45E-16083E4D13F4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62460" y="3510956"/>
            <a:ext cx="5471240" cy="243899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 dirty="0"/>
              <a:t>Bosætningskoordinator</a:t>
            </a:r>
            <a:br>
              <a:rPr lang="da-DK" dirty="0"/>
            </a:br>
            <a:r>
              <a:rPr lang="da-DK" dirty="0"/>
              <a:t>T: </a:t>
            </a:r>
            <a:r>
              <a:rPr lang="da-DK" dirty="0" err="1"/>
              <a:t>xxxx</a:t>
            </a:r>
            <a:r>
              <a:rPr lang="da-DK" dirty="0"/>
              <a:t> </a:t>
            </a:r>
            <a:r>
              <a:rPr lang="da-DK" dirty="0" err="1"/>
              <a:t>xxxx</a:t>
            </a:r>
            <a:br>
              <a:rPr lang="da-DK" dirty="0"/>
            </a:br>
            <a:r>
              <a:rPr lang="da-DK" dirty="0"/>
              <a:t>E: </a:t>
            </a:r>
            <a:r>
              <a:rPr lang="da-DK" dirty="0" err="1"/>
              <a:t>abc@haderslev.dk</a:t>
            </a:r>
            <a:endParaRPr lang="da-DK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590FCC2-5FF6-424D-BC80-F4BA884AB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B136329-1676-444C-A154-877B09088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280FE5-2D09-9B49-878D-0E88B2B405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2944461"/>
            <a:ext cx="5473700" cy="540984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BECF8F-A974-C540-8328-9BE45D3BBA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6000" y="1773727"/>
            <a:ext cx="3960000" cy="3960000"/>
          </a:xfrm>
          <a:prstGeom prst="ellipse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a-DK" dirty="0"/>
              <a:t>Klik på ikon for at tilføje billede</a:t>
            </a:r>
          </a:p>
        </p:txBody>
      </p:sp>
    </p:spTree>
    <p:extLst>
      <p:ext uri="{BB962C8B-B14F-4D97-AF65-F5344CB8AC3E}">
        <p14:creationId xmlns:p14="http://schemas.microsoft.com/office/powerpoint/2010/main" val="3381481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EE39-2EEE-4532-A2D5-A8B3AB291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4"/>
            <a:ext cx="11497038" cy="111601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Kontakt information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D52DAD-08CD-494C-B12F-B2B460B3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CAFEEAA-F34C-3A49-B45E-16083E4D13F4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37423" y="4425352"/>
            <a:ext cx="5471240" cy="1366551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 dirty="0"/>
              <a:t>Bosætningskoordinator</a:t>
            </a:r>
            <a:br>
              <a:rPr lang="da-DK" dirty="0"/>
            </a:br>
            <a:r>
              <a:rPr lang="da-DK" dirty="0"/>
              <a:t>T: </a:t>
            </a:r>
            <a:r>
              <a:rPr lang="da-DK" dirty="0" err="1"/>
              <a:t>xxxx</a:t>
            </a:r>
            <a:r>
              <a:rPr lang="da-DK" dirty="0"/>
              <a:t> </a:t>
            </a:r>
            <a:r>
              <a:rPr lang="da-DK" dirty="0" err="1"/>
              <a:t>xxxx</a:t>
            </a:r>
            <a:br>
              <a:rPr lang="da-DK" dirty="0"/>
            </a:br>
            <a:r>
              <a:rPr lang="da-DK" dirty="0"/>
              <a:t>E: </a:t>
            </a:r>
            <a:r>
              <a:rPr lang="da-DK" dirty="0" err="1"/>
              <a:t>abc@haderslev.dk</a:t>
            </a:r>
            <a:endParaRPr lang="da-DK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590FCC2-5FF6-424D-BC80-F4BA884AB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B136329-1676-444C-A154-877B09088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280FE5-2D09-9B49-878D-0E88B2B405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3858857"/>
            <a:ext cx="5473700" cy="54098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BECF8F-A974-C540-8328-9BE45D3BBA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171813" y="1863393"/>
            <a:ext cx="1800000" cy="1800000"/>
          </a:xfrm>
          <a:prstGeom prst="ellipse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a-DK" dirty="0"/>
              <a:t>Tilføje billede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49E52E13-724D-8D45-8303-AB875904C6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32850" y="1863393"/>
            <a:ext cx="1800000" cy="1800000"/>
          </a:xfrm>
          <a:prstGeom prst="ellipse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a-DK" dirty="0"/>
              <a:t>Tilføje billede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82F3B229-A397-D34F-AE48-A5674077F95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098460" y="4425353"/>
            <a:ext cx="5471240" cy="1366550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a-DK" dirty="0"/>
              <a:t>Bosætningskoordinator</a:t>
            </a:r>
            <a:br>
              <a:rPr lang="da-DK" dirty="0"/>
            </a:br>
            <a:r>
              <a:rPr lang="da-DK" dirty="0"/>
              <a:t>T: </a:t>
            </a:r>
            <a:r>
              <a:rPr lang="da-DK" dirty="0" err="1"/>
              <a:t>xxxx</a:t>
            </a:r>
            <a:r>
              <a:rPr lang="da-DK" dirty="0"/>
              <a:t> </a:t>
            </a:r>
            <a:r>
              <a:rPr lang="da-DK" dirty="0" err="1"/>
              <a:t>xxxx</a:t>
            </a:r>
            <a:br>
              <a:rPr lang="da-DK" dirty="0"/>
            </a:br>
            <a:r>
              <a:rPr lang="da-DK" dirty="0"/>
              <a:t>E: </a:t>
            </a:r>
            <a:r>
              <a:rPr lang="da-DK" dirty="0" err="1"/>
              <a:t>abc@haderslev.dk</a:t>
            </a:r>
            <a:endParaRPr lang="da-DK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456889E-6BC7-274D-BFBE-DCBB4E35288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96000" y="3858857"/>
            <a:ext cx="5473700" cy="54098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6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E988-596C-451D-A0EC-83A8BAAA6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Indholdsslide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4E20A95-9A8F-064D-A390-2BF6F2E6A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756F382-C6D9-104E-9C29-50172A5B97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62C9CBF-B073-E340-B0DC-A4C0B36D7D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68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DC3752-3B82-F540-8922-5DFC664AB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A1478E1-D364-5D41-9D38-53C3608D24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FDEA433-C512-254B-AA03-F0BEF87DB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04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E5CF7-552C-4201-BA11-AF30B321E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4"/>
            <a:ext cx="11485748" cy="111601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Indholdsslide med </a:t>
            </a:r>
            <a:r>
              <a:rPr lang="da-DK" dirty="0" err="1"/>
              <a:t>bullet</a:t>
            </a:r>
            <a:r>
              <a:rPr lang="da-DK" dirty="0"/>
              <a:t> points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B2720-0BA7-4825-BABD-E59774CB6C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9999" y="1773238"/>
            <a:ext cx="5448663" cy="4176712"/>
          </a:xfrm>
        </p:spPr>
        <p:txBody>
          <a:bodyPr/>
          <a:lstStyle/>
          <a:p>
            <a:pPr lvl="0"/>
            <a:r>
              <a:rPr lang="en-US" dirty="0"/>
              <a:t>Add bullet points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13AF8-13A0-4929-A5DA-6CB6FDA0C70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773238"/>
            <a:ext cx="5749748" cy="41767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bullet points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9E3D79E-6CA8-5A45-961F-CB8261588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1640D19-4465-B144-A478-209FA71D09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EA53EFD-4801-7C47-9F94-15CFE0600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375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F9C59-283E-46FB-B393-3D7FB7E162A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1773238"/>
            <a:ext cx="5473700" cy="540984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/>
              <a:t>Undertitel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88162B6-D025-754D-BF39-AF687F00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28AAA0-6444-3D45-B925-8AC168EF78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33374"/>
            <a:ext cx="11497037" cy="111601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Indholdsslide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7A9FE17-0988-A04F-B384-4F6964A1C30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107906" y="1773239"/>
            <a:ext cx="5761038" cy="540984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a-DK" dirty="0"/>
              <a:t>Undertitel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8BF741-FD0C-1444-8A00-F58CF2B9C07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34962" y="2551291"/>
            <a:ext cx="5473699" cy="339865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2FABDBB-7147-3B40-B9EE-2AC821C939A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096000" y="2551291"/>
            <a:ext cx="5761038" cy="339865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22368B0-AE80-CB43-A23E-27278FA9E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346EF48-F150-F54F-817E-2CAE9D314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17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18DB0-7E18-42DE-9D6D-27DCAF1AC49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59999" y="1773238"/>
            <a:ext cx="5448664" cy="4176712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A0A77AD-9DC1-CC47-B729-E822294D6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C0576-1FDB-9440-B068-C806B295F25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108519" y="1777053"/>
            <a:ext cx="5723482" cy="4176712"/>
          </a:xfrm>
        </p:spPr>
        <p:txBody>
          <a:bodyPr/>
          <a:lstStyle/>
          <a:p>
            <a:pPr lvl="0"/>
            <a:r>
              <a:rPr lang="en-US" dirty="0"/>
              <a:t>Add bullet points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0AC3B2C-DF45-FA45-89C5-5A29D28660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33374"/>
            <a:ext cx="11497038" cy="111601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Indholdsslide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0B19E4D9-5C1F-C145-9AE2-93C2BA554A7E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C0DA81D-A4F3-7949-B15E-A133DDBA7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264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392AD-A4BB-44EE-880F-615E0C451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Indholdsslide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E6587-2ED7-4861-98F6-BDEEB0659F6C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Add bullet points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368A705-6C8E-3041-B1E5-949B242B20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6836F35-8D6D-F844-A6B4-0538DC766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0C679F5-5316-EE49-9188-13B4D359B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847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80095F-0FDD-40B5-8EF2-8E6577456413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da-DK" dirty="0"/>
              <a:t>Indholdsslide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A0660-0C3D-47E4-9BE8-3B9F007BC62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Add bullet points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24701F-7BAC-E449-A739-D599CAB06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58817C-4D6D-164D-BFF8-9C1296040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834743D-B76C-8D40-B35A-8955C7A112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4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414B5-AE94-4D1D-AF3D-08A4F17CD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33374"/>
            <a:ext cx="11497038" cy="111601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a-DK" dirty="0"/>
              <a:t>Indholdsslide med </a:t>
            </a:r>
            <a:r>
              <a:rPr lang="da-DK" dirty="0" err="1"/>
              <a:t>bullet</a:t>
            </a:r>
            <a:r>
              <a:rPr lang="da-DK" dirty="0"/>
              <a:t> points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98646-7012-458D-B305-6F83283E0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781516"/>
            <a:ext cx="11497038" cy="4168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Add bullet points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4E30C-5052-43F2-882B-6A851421DE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2619" y="6274289"/>
            <a:ext cx="1156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48FBB-7C0C-4B36-9014-6AFA4F4B9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6800" y="6274289"/>
            <a:ext cx="7597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313DF-443C-4103-91AE-5715923BD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0127" y="6274289"/>
            <a:ext cx="418707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  </a:t>
            </a:r>
            <a:fld id="{384B6154-A16E-4BE9-A890-4F642AFA4ABD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A3831B-5EB7-FE47-B64E-BBD1C49DB8E0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600" y="-934222"/>
            <a:ext cx="55118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8BE2D2-74D2-F945-BE67-FFF4F321339D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1" y="6125531"/>
            <a:ext cx="1734598" cy="52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8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51" r:id="rId4"/>
    <p:sldLayoutId id="2147483666" r:id="rId5"/>
    <p:sldLayoutId id="2147483663" r:id="rId6"/>
    <p:sldLayoutId id="2147483664" r:id="rId7"/>
    <p:sldLayoutId id="2147483650" r:id="rId8"/>
    <p:sldLayoutId id="2147483662" r:id="rId9"/>
    <p:sldLayoutId id="2147483657" r:id="rId10"/>
    <p:sldLayoutId id="2147483661" r:id="rId11"/>
    <p:sldLayoutId id="2147483667" r:id="rId12"/>
    <p:sldLayoutId id="2147483668" r:id="rId13"/>
    <p:sldLayoutId id="2147483654" r:id="rId14"/>
    <p:sldLayoutId id="2147483655" r:id="rId15"/>
    <p:sldLayoutId id="2147483652" r:id="rId16"/>
    <p:sldLayoutId id="2147483653" r:id="rId17"/>
    <p:sldLayoutId id="2147483656" r:id="rId18"/>
    <p:sldLayoutId id="2147483658" r:id="rId19"/>
    <p:sldLayoutId id="2147483659" r:id="rId2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106363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50950" indent="-131763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14475" indent="-122238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 userDrawn="1">
          <p15:clr>
            <a:srgbClr val="F26B43"/>
          </p15:clr>
        </p15:guide>
        <p15:guide id="2" orient="horz" pos="210" userDrawn="1">
          <p15:clr>
            <a:srgbClr val="F26B43"/>
          </p15:clr>
        </p15:guide>
        <p15:guide id="3" orient="horz" pos="4088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1117" userDrawn="1">
          <p15:clr>
            <a:srgbClr val="F26B43"/>
          </p15:clr>
        </p15:guide>
        <p15:guide id="6" orient="horz" pos="913" userDrawn="1">
          <p15:clr>
            <a:srgbClr val="F26B43"/>
          </p15:clr>
        </p15:guide>
        <p15:guide id="7" orient="horz" pos="3748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5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intranet.haderslev.dk/min-arbejdsplads/boern-og-kultur/dagtilbud/bruger-vejledninger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47A5A-0CAE-2E45-9345-4ED1019927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Login med kommunens IdP</a:t>
            </a:r>
            <a:br>
              <a:rPr lang="da-DK" dirty="0"/>
            </a:br>
            <a:endParaRPr lang="da-DK" dirty="0">
              <a:solidFill>
                <a:srgbClr val="FFFF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C467C-7213-C149-A429-5F727A18F5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Giver adgang via fælleskommunal adgangsstyring</a:t>
            </a:r>
          </a:p>
          <a:p>
            <a:r>
              <a:rPr lang="da-DK" dirty="0"/>
              <a:t>Giver adgang via MitID Erhverv</a:t>
            </a:r>
          </a:p>
        </p:txBody>
      </p:sp>
      <p:pic>
        <p:nvPicPr>
          <p:cNvPr id="6" name="Picture Placeholder 5" descr="Person, der bruger bærbar computer">
            <a:extLst>
              <a:ext uri="{FF2B5EF4-FFF2-40B4-BE49-F238E27FC236}">
                <a16:creationId xmlns:a16="http://schemas.microsoft.com/office/drawing/2014/main" id="{0A9B7BB5-2F2B-2949-B509-E54CF2B786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4" r="32244"/>
          <a:stretch/>
        </p:blipFill>
        <p:spPr/>
      </p:pic>
    </p:spTree>
    <p:extLst>
      <p:ext uri="{BB962C8B-B14F-4D97-AF65-F5344CB8AC3E}">
        <p14:creationId xmlns:p14="http://schemas.microsoft.com/office/powerpoint/2010/main" val="235494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88836B-CC07-3A1A-4C54-5A94DB953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Hvordan logger I ind i Aula?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B1ECD9-7903-2D14-6318-47B9F3F08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b="1" dirty="0"/>
              <a:t>Bruger I:</a:t>
            </a:r>
          </a:p>
          <a:p>
            <a:r>
              <a:rPr lang="da-DK" sz="2400" dirty="0" err="1"/>
              <a:t>EasyIQ</a:t>
            </a:r>
            <a:r>
              <a:rPr lang="da-DK" sz="2400" dirty="0"/>
              <a:t>?</a:t>
            </a:r>
          </a:p>
          <a:p>
            <a:r>
              <a:rPr lang="da-DK" sz="2400" dirty="0"/>
              <a:t>Personligt MitID?</a:t>
            </a:r>
          </a:p>
          <a:p>
            <a:r>
              <a:rPr lang="da-DK" sz="2400" dirty="0"/>
              <a:t>Unilogin?</a:t>
            </a:r>
          </a:p>
          <a:p>
            <a:r>
              <a:rPr lang="da-DK" sz="2400" dirty="0"/>
              <a:t>Fysisk kodeviser?</a:t>
            </a:r>
          </a:p>
          <a:p>
            <a:r>
              <a:rPr lang="da-DK" sz="2400" dirty="0" err="1"/>
              <a:t>SoloID</a:t>
            </a:r>
            <a:r>
              <a:rPr lang="da-DK" sz="2400" dirty="0"/>
              <a:t>?</a:t>
            </a:r>
          </a:p>
          <a:p>
            <a:r>
              <a:rPr lang="da-DK" sz="2400" dirty="0"/>
              <a:t>Andet?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854F94-2669-6D20-2B91-824E6915846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13CAE85-B4F6-F915-7B16-383B2E7DE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 </a:t>
            </a:r>
            <a:fld id="{384B6154-A16E-4BE9-A890-4F642AFA4AB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91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5F24E-A8F1-9042-AC4E-0F8BB129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Forudsætninger for at logge ind med </a:t>
            </a:r>
            <a:r>
              <a:rPr lang="da-DK" dirty="0" err="1"/>
              <a:t>SoloID</a:t>
            </a:r>
            <a:r>
              <a:rPr lang="da-DK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BB321-F953-764E-80F5-85A09CFD0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Du skal have en </a:t>
            </a:r>
            <a:r>
              <a:rPr lang="da-DK" sz="2400" b="1" dirty="0"/>
              <a:t>@haderslev.dk </a:t>
            </a:r>
            <a:r>
              <a:rPr lang="da-DK" sz="2400" dirty="0"/>
              <a:t>mailadresse</a:t>
            </a:r>
          </a:p>
          <a:p>
            <a:r>
              <a:rPr lang="da-DK" sz="2400" dirty="0"/>
              <a:t>Du skal være registeret i kommunes identitetsløsning, </a:t>
            </a:r>
            <a:r>
              <a:rPr lang="da-DK" sz="2400" b="1" dirty="0"/>
              <a:t>IdP</a:t>
            </a:r>
            <a:r>
              <a:rPr lang="da-DK" sz="2400" dirty="0"/>
              <a:t> </a:t>
            </a:r>
          </a:p>
          <a:p>
            <a:r>
              <a:rPr lang="da-DK" sz="2400" dirty="0"/>
              <a:t>Du skal have installeret </a:t>
            </a:r>
            <a:r>
              <a:rPr lang="da-DK" sz="2400" b="1" dirty="0" err="1"/>
              <a:t>SoloID</a:t>
            </a:r>
            <a:r>
              <a:rPr lang="da-DK" sz="2400" dirty="0"/>
              <a:t> </a:t>
            </a:r>
            <a:r>
              <a:rPr lang="da-DK" sz="2400" dirty="0" err="1"/>
              <a:t>app’en</a:t>
            </a:r>
            <a:r>
              <a:rPr lang="da-DK" sz="2400" dirty="0"/>
              <a:t> på </a:t>
            </a:r>
            <a:r>
              <a:rPr lang="da-DK" sz="2400" u="sng" dirty="0"/>
              <a:t>din</a:t>
            </a:r>
            <a:r>
              <a:rPr lang="da-DK" sz="2400" dirty="0"/>
              <a:t> mobile enhed</a:t>
            </a:r>
          </a:p>
          <a:p>
            <a:r>
              <a:rPr lang="da-DK" sz="2400" dirty="0"/>
              <a:t>Skal du på Aula, skal du have </a:t>
            </a:r>
            <a:r>
              <a:rPr lang="da-DK" sz="2400" dirty="0" err="1"/>
              <a:t>Adaxes</a:t>
            </a:r>
            <a:r>
              <a:rPr lang="da-DK" sz="2400" dirty="0"/>
              <a:t> rollen </a:t>
            </a:r>
            <a:r>
              <a:rPr lang="da-DK" sz="2400" b="1" dirty="0"/>
              <a:t>Aulaadgang</a:t>
            </a:r>
          </a:p>
          <a:p>
            <a:endParaRPr lang="da-DK" sz="2400" dirty="0"/>
          </a:p>
          <a:p>
            <a:endParaRPr lang="da-DK" sz="2400" dirty="0"/>
          </a:p>
          <a:p>
            <a:pPr marL="0" indent="0" algn="r">
              <a:buNone/>
            </a:pPr>
            <a:r>
              <a:rPr lang="da-DK" sz="2400" dirty="0"/>
              <a:t>Når det er på plads er det meget nemt at logge på…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3F5B5-3799-2A4E-8965-9C64729E04E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F79CE-3908-1147-A4C2-FDED3757074A}" type="datetime2">
              <a:rPr lang="da-DK" smtClean="0"/>
              <a:pPr/>
              <a:t>19. august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B5E9B2-EFD8-5B44-BBAF-1D14FB770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 </a:t>
            </a:r>
            <a:fld id="{384B6154-A16E-4BE9-A890-4F642AFA4AB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04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74406-8770-A1B5-C651-041993DE3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1E4D2-E1C1-B4FF-9220-F29C266E5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42899"/>
            <a:ext cx="11497038" cy="1116013"/>
          </a:xfrm>
        </p:spPr>
        <p:txBody>
          <a:bodyPr/>
          <a:lstStyle/>
          <a:p>
            <a:r>
              <a:rPr lang="da-DK" dirty="0"/>
              <a:t>Login via </a:t>
            </a:r>
            <a:r>
              <a:rPr lang="da-DK" dirty="0" err="1"/>
              <a:t>SoloID</a:t>
            </a:r>
            <a:r>
              <a:rPr lang="da-DK" dirty="0"/>
              <a:t> i tre trin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4E7BD-E29D-8766-5333-C2BC9983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777621"/>
            <a:ext cx="10754843" cy="4168434"/>
          </a:xfrm>
        </p:spPr>
        <p:txBody>
          <a:bodyPr/>
          <a:lstStyle/>
          <a:p>
            <a:pPr marL="457200" lvl="1" indent="0">
              <a:buNone/>
            </a:pPr>
            <a:r>
              <a:rPr lang="da-DK" dirty="0"/>
              <a:t>		</a:t>
            </a:r>
          </a:p>
          <a:p>
            <a:pPr marL="457200" lvl="1" indent="0">
              <a:buNone/>
            </a:pPr>
            <a:r>
              <a:rPr lang="da-DK" dirty="0"/>
              <a:t>			</a:t>
            </a:r>
            <a:r>
              <a:rPr lang="da-DK" sz="2000" b="1" dirty="0"/>
              <a:t>Scan</a:t>
            </a:r>
            <a:r>
              <a:rPr lang="da-DK" sz="2000" dirty="0"/>
              <a:t> QR-koden</a:t>
            </a:r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endParaRPr lang="da-DK" dirty="0"/>
          </a:p>
          <a:p>
            <a:pPr marL="457200" lvl="1" indent="0">
              <a:buNone/>
            </a:pPr>
            <a:r>
              <a:rPr lang="da-DK" dirty="0"/>
              <a:t>	</a:t>
            </a:r>
          </a:p>
          <a:p>
            <a:pPr marL="2743200" lvl="6" indent="0">
              <a:buNone/>
            </a:pPr>
            <a:r>
              <a:rPr lang="da-DK" sz="2000" b="1" dirty="0"/>
              <a:t>Swipe</a:t>
            </a:r>
            <a:r>
              <a:rPr lang="da-DK" sz="2000" dirty="0"/>
              <a:t> Godkend knappen</a:t>
            </a:r>
          </a:p>
          <a:p>
            <a:pPr marL="3200400" lvl="7" indent="0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2743200" lvl="6" indent="0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2743200" lvl="6" indent="0">
              <a:buNone/>
            </a:pPr>
            <a:endParaRPr lang="da-DK" dirty="0">
              <a:sym typeface="Wingdings" panose="05000000000000000000" pitchFamily="2" charset="2"/>
            </a:endParaRPr>
          </a:p>
          <a:p>
            <a:pPr marL="2743200" lvl="6" indent="0">
              <a:buNone/>
            </a:pPr>
            <a:r>
              <a:rPr lang="da-DK" sz="2000" b="1" dirty="0">
                <a:sym typeface="Wingdings" panose="05000000000000000000" pitchFamily="2" charset="2"/>
              </a:rPr>
              <a:t>Smil</a:t>
            </a:r>
            <a:r>
              <a:rPr lang="da-DK" sz="2000" dirty="0">
                <a:sym typeface="Wingdings" panose="05000000000000000000" pitchFamily="2" charset="2"/>
              </a:rPr>
              <a:t> </a:t>
            </a:r>
            <a:r>
              <a:rPr lang="da-DK" sz="2000" dirty="0"/>
              <a:t>(ansigtsgenkendelse) eller brug </a:t>
            </a:r>
            <a:r>
              <a:rPr lang="da-DK" sz="2000" dirty="0">
                <a:sym typeface="Wingdings" panose="05000000000000000000" pitchFamily="2" charset="2"/>
              </a:rPr>
              <a:t>                    (fingeraftryk)</a:t>
            </a:r>
            <a:endParaRPr lang="da-DK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369D1-CEEC-8084-2E65-88B0779503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F79CE-3908-1147-A4C2-FDED3757074A}" type="datetime2">
              <a:rPr lang="da-DK" smtClean="0"/>
              <a:pPr/>
              <a:t>19. august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DF409-3FB8-6B94-5A95-F9F7BF84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 </a:t>
            </a:r>
            <a:fld id="{384B6154-A16E-4BE9-A890-4F642AFA4AB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Billede 6" descr="Et billede, der indeholder mønster, kvadratisk, kunst, pixel&#10;&#10;AI-genereret indhold kan være ukorrekt.">
            <a:extLst>
              <a:ext uri="{FF2B5EF4-FFF2-40B4-BE49-F238E27FC236}">
                <a16:creationId xmlns:a16="http://schemas.microsoft.com/office/drawing/2014/main" id="{A6A1AA0E-59AB-69B2-96BA-5314B3881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43094"/>
            <a:ext cx="1741174" cy="1665141"/>
          </a:xfrm>
          <a:prstGeom prst="rect">
            <a:avLst/>
          </a:prstGeom>
        </p:spPr>
      </p:pic>
      <p:pic>
        <p:nvPicPr>
          <p:cNvPr id="9" name="Billede 8" descr="Et billede, der indeholder tekst, skærmbillede, logo, Font/skrifttype&#10;&#10;AI-genereret indhold kan være ukorrekt.">
            <a:extLst>
              <a:ext uri="{FF2B5EF4-FFF2-40B4-BE49-F238E27FC236}">
                <a16:creationId xmlns:a16="http://schemas.microsoft.com/office/drawing/2014/main" id="{BEA7215D-8B2E-768B-83F1-592A47D591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74"/>
          <a:stretch>
            <a:fillRect/>
          </a:stretch>
        </p:blipFill>
        <p:spPr>
          <a:xfrm>
            <a:off x="143481" y="3409586"/>
            <a:ext cx="2670763" cy="63517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AA1B1AE6-9BA2-A6EC-A7CD-2C0AAFEFB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70" y="4246108"/>
            <a:ext cx="1908204" cy="143115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673DD729-8B88-3BA5-38D9-0D08C08DED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07" t="8762" r="8914" b="10460"/>
          <a:stretch>
            <a:fillRect/>
          </a:stretch>
        </p:blipFill>
        <p:spPr>
          <a:xfrm>
            <a:off x="7661430" y="4216894"/>
            <a:ext cx="1083076" cy="115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888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308C55-ED33-E220-A63C-B5903301D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Fordele ved login via kommunens IdP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E77A6B-5BFC-1449-6E1F-4D2BBBB41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8" y="1781516"/>
            <a:ext cx="9689523" cy="414876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da-DK" sz="2000" dirty="0"/>
              <a:t>Du kan logge ind via din mobile enhed med </a:t>
            </a:r>
            <a:r>
              <a:rPr lang="da-DK" sz="2000" dirty="0" err="1"/>
              <a:t>SoloID</a:t>
            </a:r>
            <a:r>
              <a:rPr lang="da-DK" sz="2000" dirty="0"/>
              <a:t>, eller bruge en fysisk kodeviser.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000" dirty="0"/>
              <a:t>Du skal ikke ‘steppe op’ for at se følsomme personoplysninger.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000" dirty="0"/>
              <a:t>Du har samme loginværktøj til flere systemer og offentlige tjenester, fx til  bestilling af børneattester og digitale underskrifter.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000" dirty="0"/>
              <a:t>Brugere, der fratræder mister automatisk de adgange, der styres via </a:t>
            </a:r>
            <a:r>
              <a:rPr lang="da-DK" sz="2000" dirty="0" err="1"/>
              <a:t>IdP’en</a:t>
            </a:r>
            <a:r>
              <a:rPr lang="da-DK" sz="2000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000" dirty="0"/>
              <a:t>Du kan logge på ‘ude i marken’ eller hjemmefra, og behøver ikke være på kommunens netværk.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a-DK" sz="2000" dirty="0"/>
              <a:t>En central løsning i kommunen. Derfor ingen direkte omkostninger til din afdeling eller institution.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51665F-3447-B731-8D8B-77E39D781D7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CBE5A74-C40F-1C69-13A4-8C8D310B4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 </a:t>
            </a:r>
            <a:fld id="{384B6154-A16E-4BE9-A890-4F642AFA4AB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461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B1DAA-3452-0E4E-75DB-345B9C36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Særlig omkring Aula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FB087F-DCBA-748D-9D01-890D10C3B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777621"/>
            <a:ext cx="9085842" cy="416843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da-DK" sz="8000" dirty="0"/>
              <a:t>Der er forskel på hvordan loginbilledet til Aula ser ud, alt efter om du logger på via computeren eller via Aulas app på din mobile enhed. </a:t>
            </a:r>
            <a:br>
              <a:rPr lang="da-DK" sz="8000" dirty="0"/>
            </a:br>
            <a:endParaRPr lang="da-DK" sz="7200" b="1" dirty="0"/>
          </a:p>
          <a:p>
            <a:pPr marL="0" indent="0">
              <a:buNone/>
            </a:pPr>
            <a:endParaRPr lang="da-DK" sz="8000" b="1" dirty="0"/>
          </a:p>
          <a:p>
            <a:pPr marL="0" indent="0">
              <a:buNone/>
            </a:pPr>
            <a:r>
              <a:rPr lang="da-DK" sz="8000" b="1" dirty="0"/>
              <a:t>Første</a:t>
            </a:r>
            <a:r>
              <a:rPr lang="da-DK" sz="8000" dirty="0"/>
              <a:t> </a:t>
            </a:r>
            <a:r>
              <a:rPr lang="da-DK" sz="8000" b="1" dirty="0"/>
              <a:t>gang</a:t>
            </a:r>
            <a:r>
              <a:rPr lang="da-DK" sz="8000" dirty="0"/>
              <a:t> du logger ind i Aulas app via </a:t>
            </a:r>
            <a:r>
              <a:rPr lang="da-DK" sz="8000" dirty="0" err="1"/>
              <a:t>IdP’en</a:t>
            </a:r>
            <a:r>
              <a:rPr lang="da-DK" sz="8000" dirty="0"/>
              <a:t>, vil du møde denne besked:</a:t>
            </a:r>
          </a:p>
          <a:p>
            <a:pPr marL="0" indent="0">
              <a:buNone/>
            </a:pPr>
            <a:endParaRPr lang="da-DK" sz="7200" dirty="0"/>
          </a:p>
          <a:p>
            <a:pPr marL="0" indent="0">
              <a:buNone/>
            </a:pPr>
            <a:endParaRPr lang="da-DK" sz="8000" dirty="0"/>
          </a:p>
          <a:p>
            <a:pPr marL="0" indent="0">
              <a:buNone/>
            </a:pPr>
            <a:r>
              <a:rPr lang="da-DK" sz="8000" dirty="0"/>
              <a:t>Få hjælp til at komme i gang </a:t>
            </a:r>
            <a:br>
              <a:rPr lang="da-DK" sz="8000" dirty="0"/>
            </a:br>
            <a:r>
              <a:rPr lang="da-DK" sz="8000" dirty="0"/>
              <a:t>Der kommer et link til vejledningen </a:t>
            </a:r>
            <a:r>
              <a:rPr lang="da-DK" sz="8000" b="1" dirty="0"/>
              <a:t>Vejledning - Sådan logger du på AULA med </a:t>
            </a:r>
            <a:r>
              <a:rPr lang="da-DK" sz="8000" b="1" dirty="0" err="1"/>
              <a:t>SoloID</a:t>
            </a:r>
            <a:r>
              <a:rPr lang="da-DK" sz="8000" b="1" dirty="0"/>
              <a:t> </a:t>
            </a:r>
            <a:r>
              <a:rPr lang="da-DK" sz="8000" dirty="0"/>
              <a:t>på </a:t>
            </a:r>
            <a:r>
              <a:rPr lang="da-DK" sz="8000" dirty="0">
                <a:hlinkClick r:id="rId2"/>
              </a:rPr>
              <a:t>kommunens intranet </a:t>
            </a:r>
            <a:r>
              <a:rPr lang="da-DK" sz="8000" dirty="0"/>
              <a:t>under Børn og Kultur - Dagtilbud – Bruger vejledninger.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 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A4AFEF-011A-3A15-A8B9-412281077CD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AF79CE-3908-1147-A4C2-FDED3757074A}" type="datetime2">
              <a:rPr lang="da-DK" smtClean="0"/>
              <a:t>19. august 2026</a:t>
            </a:fld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724A9B3-5812-F26A-F1D9-D1F5BB64A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 </a:t>
            </a:r>
            <a:fld id="{384B6154-A16E-4BE9-A890-4F642AFA4AB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3EFF257-09DB-EFA7-9CD2-2AD95025E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5932" y="2367442"/>
            <a:ext cx="1786283" cy="19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2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Haderslev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0066CC"/>
      </a:accent1>
      <a:accent2>
        <a:srgbClr val="FAA749"/>
      </a:accent2>
      <a:accent3>
        <a:srgbClr val="007167"/>
      </a:accent3>
      <a:accent4>
        <a:srgbClr val="B21D4B"/>
      </a:accent4>
      <a:accent5>
        <a:srgbClr val="0099FF"/>
      </a:accent5>
      <a:accent6>
        <a:srgbClr val="00CC66"/>
      </a:accent6>
      <a:hlink>
        <a:srgbClr val="0563C1"/>
      </a:hlink>
      <a:folHlink>
        <a:srgbClr val="954F72"/>
      </a:folHlink>
    </a:clrScheme>
    <a:fontScheme name="Ralewey">
      <a:majorFont>
        <a:latin typeface="Raleway Extra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 Haderslev Kommune - med eksempler" id="{3A9617B6-D124-41E7-B702-81F037A16B06}" vid="{0A6B615C-A963-4212-B484-0C9F8D6CFF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6463A5C115AA9498FB0ACF2FBA84736" ma:contentTypeVersion="13" ma:contentTypeDescription="Opret et nyt dokument." ma:contentTypeScope="" ma:versionID="ba7840cc82bff60c6f26e4168426bf71">
  <xsd:schema xmlns:xsd="http://www.w3.org/2001/XMLSchema" xmlns:xs="http://www.w3.org/2001/XMLSchema" xmlns:p="http://schemas.microsoft.com/office/2006/metadata/properties" xmlns:ns2="4e8e0ec1-f440-462c-a1d0-102b14a1fec2" xmlns:ns3="1b316a93-5ef6-4c25-bc6b-228d62c17660" targetNamespace="http://schemas.microsoft.com/office/2006/metadata/properties" ma:root="true" ma:fieldsID="d12f8b3226e0b2fbb3159cfc9378eec7" ns2:_="" ns3:_="">
    <xsd:import namespace="4e8e0ec1-f440-462c-a1d0-102b14a1fec2"/>
    <xsd:import namespace="1b316a93-5ef6-4c25-bc6b-228d62c176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8e0ec1-f440-462c-a1d0-102b14a1fe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316a93-5ef6-4c25-bc6b-228d62c1766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1534C3-5E27-4E20-A7BD-43BC5180BF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8e0ec1-f440-462c-a1d0-102b14a1fec2"/>
    <ds:schemaRef ds:uri="1b316a93-5ef6-4c25-bc6b-228d62c176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631CE0-B431-4467-B4C4-58D310C91B7A}">
  <ds:schemaRefs>
    <ds:schemaRef ds:uri="4e8e0ec1-f440-462c-a1d0-102b14a1fec2"/>
    <ds:schemaRef ds:uri="http://schemas.microsoft.com/office/2006/documentManagement/types"/>
    <ds:schemaRef ds:uri="http://purl.org/dc/dcmitype/"/>
    <ds:schemaRef ds:uri="1b316a93-5ef6-4c25-bc6b-228d62c17660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F53C264-E418-4B16-96EE-CFE5E6EF4A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Præsentation Haderslev Kommune - med eksempler</Template>
  <TotalTime>261</TotalTime>
  <Words>332</Words>
  <Application>Microsoft Office PowerPoint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Raleway</vt:lpstr>
      <vt:lpstr>Raleway ExtraBold</vt:lpstr>
      <vt:lpstr>Wingdings</vt:lpstr>
      <vt:lpstr>Office-tema</vt:lpstr>
      <vt:lpstr> Login med kommunens IdP </vt:lpstr>
      <vt:lpstr>Hvordan logger I ind i Aula?</vt:lpstr>
      <vt:lpstr>Forudsætninger for at logge ind med SoloID </vt:lpstr>
      <vt:lpstr>Login via SoloID i tre trin</vt:lpstr>
      <vt:lpstr>Fordele ved login via kommunens IdP </vt:lpstr>
      <vt:lpstr>Særlig omkring Aula</vt:lpstr>
    </vt:vector>
  </TitlesOfParts>
  <Company>Haderslev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 Blasius</dc:creator>
  <cp:lastModifiedBy>Jan Blasius</cp:lastModifiedBy>
  <cp:revision>3</cp:revision>
  <cp:lastPrinted>2019-01-14T11:19:20Z</cp:lastPrinted>
  <dcterms:created xsi:type="dcterms:W3CDTF">2026-04-30T10:17:29Z</dcterms:created>
  <dcterms:modified xsi:type="dcterms:W3CDTF">2026-08-19T08:49:55Z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0x01010066463A5C115AA9498FB0ACF2FBA84736</vt:lpwstr>
  </property>
  <property fmtid="{D5CDD505-2E9C-101B-9397-08002B2CF9AE}" pid="3" name="Order">
    <vt:r8>20054300</vt:r8>
  </property>
  <property fmtid="{D5CDD505-2E9C-101B-9397-08002B2CF9AE}" pid="4" name="CloudStatistics_StoryID">
    <vt:lpwstr>f0c84485-f194-43b1-a1e1-f96edc42cbda</vt:lpwstr>
  </property>
</Properties>
</file>