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72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4449C6-6813-528D-3903-8588B1D1BE70}" v="2" dt="2026-02-20T13:06:30.2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2" autoAdjust="0"/>
    <p:restoredTop sz="96357" autoAdjust="0"/>
  </p:normalViewPr>
  <p:slideViewPr>
    <p:cSldViewPr snapToGrid="0">
      <p:cViewPr varScale="1">
        <p:scale>
          <a:sx n="107" d="100"/>
          <a:sy n="107" d="100"/>
        </p:scale>
        <p:origin x="63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na Hjørne" userId="S::ditlsh@haderslev.dk::4a988f3b-07fa-4ce1-b9b2-e09c0694cf20" providerId="AD" clId="Web-{E4C08484-33ED-1506-029F-E4D51C310D7F}"/>
    <pc:docChg chg="modSld">
      <pc:chgData name="Tina Hjørne" userId="S::ditlsh@haderslev.dk::4a988f3b-07fa-4ce1-b9b2-e09c0694cf20" providerId="AD" clId="Web-{E4C08484-33ED-1506-029F-E4D51C310D7F}" dt="2026-02-12T09:35:27.285" v="295"/>
      <pc:docMkLst>
        <pc:docMk/>
      </pc:docMkLst>
      <pc:sldChg chg="addSp delSp modSp">
        <pc:chgData name="Tina Hjørne" userId="S::ditlsh@haderslev.dk::4a988f3b-07fa-4ce1-b9b2-e09c0694cf20" providerId="AD" clId="Web-{E4C08484-33ED-1506-029F-E4D51C310D7F}" dt="2026-02-12T09:35:27.285" v="295"/>
        <pc:sldMkLst>
          <pc:docMk/>
          <pc:sldMk cId="534041638" sldId="272"/>
        </pc:sldMkLst>
        <pc:spChg chg="mod">
          <ac:chgData name="Tina Hjørne" userId="S::ditlsh@haderslev.dk::4a988f3b-07fa-4ce1-b9b2-e09c0694cf20" providerId="AD" clId="Web-{E4C08484-33ED-1506-029F-E4D51C310D7F}" dt="2026-02-12T09:09:21.056" v="32" actId="20577"/>
          <ac:spMkLst>
            <pc:docMk/>
            <pc:sldMk cId="534041638" sldId="272"/>
            <ac:spMk id="2" creationId="{D6F5DD6A-A1B1-4E4B-AE5C-9C610025BBED}"/>
          </ac:spMkLst>
        </pc:spChg>
        <pc:spChg chg="mod">
          <ac:chgData name="Tina Hjørne" userId="S::ditlsh@haderslev.dk::4a988f3b-07fa-4ce1-b9b2-e09c0694cf20" providerId="AD" clId="Web-{E4C08484-33ED-1506-029F-E4D51C310D7F}" dt="2026-02-12T09:30:26.007" v="273" actId="20577"/>
          <ac:spMkLst>
            <pc:docMk/>
            <pc:sldMk cId="534041638" sldId="272"/>
            <ac:spMk id="21" creationId="{B3443D36-213A-4A5F-9E97-6577E8C3C18F}"/>
          </ac:spMkLst>
        </pc:spChg>
        <pc:spChg chg="mod">
          <ac:chgData name="Tina Hjørne" userId="S::ditlsh@haderslev.dk::4a988f3b-07fa-4ce1-b9b2-e09c0694cf20" providerId="AD" clId="Web-{E4C08484-33ED-1506-029F-E4D51C310D7F}" dt="2026-02-12T09:29:45.301" v="256" actId="20577"/>
          <ac:spMkLst>
            <pc:docMk/>
            <pc:sldMk cId="534041638" sldId="272"/>
            <ac:spMk id="22" creationId="{325A13E1-DF2C-413B-B51E-AB459763A0F8}"/>
          </ac:spMkLst>
        </pc:spChg>
        <pc:spChg chg="mod">
          <ac:chgData name="Tina Hjørne" userId="S::ditlsh@haderslev.dk::4a988f3b-07fa-4ce1-b9b2-e09c0694cf20" providerId="AD" clId="Web-{E4C08484-33ED-1506-029F-E4D51C310D7F}" dt="2026-02-12T09:22:52.431" v="121" actId="20577"/>
          <ac:spMkLst>
            <pc:docMk/>
            <pc:sldMk cId="534041638" sldId="272"/>
            <ac:spMk id="23" creationId="{4013B323-56CC-4899-A5E8-6285FD74EA7C}"/>
          </ac:spMkLst>
        </pc:spChg>
        <pc:spChg chg="add del mod">
          <ac:chgData name="Tina Hjørne" userId="S::ditlsh@haderslev.dk::4a988f3b-07fa-4ce1-b9b2-e09c0694cf20" providerId="AD" clId="Web-{E4C08484-33ED-1506-029F-E4D51C310D7F}" dt="2026-02-12T09:33:52.673" v="292" actId="20577"/>
          <ac:spMkLst>
            <pc:docMk/>
            <pc:sldMk cId="534041638" sldId="272"/>
            <ac:spMk id="24" creationId="{9071C4C5-79A6-43F1-BE1B-52733924A519}"/>
          </ac:spMkLst>
        </pc:spChg>
        <pc:spChg chg="mod">
          <ac:chgData name="Tina Hjørne" userId="S::ditlsh@haderslev.dk::4a988f3b-07fa-4ce1-b9b2-e09c0694cf20" providerId="AD" clId="Web-{E4C08484-33ED-1506-029F-E4D51C310D7F}" dt="2026-02-12T09:25:41.750" v="181" actId="20577"/>
          <ac:spMkLst>
            <pc:docMk/>
            <pc:sldMk cId="534041638" sldId="272"/>
            <ac:spMk id="25" creationId="{EB417F19-4B1E-4F7C-9F84-E00B76FA47FE}"/>
          </ac:spMkLst>
        </pc:spChg>
        <pc:spChg chg="add del mod">
          <ac:chgData name="Tina Hjørne" userId="S::ditlsh@haderslev.dk::4a988f3b-07fa-4ce1-b9b2-e09c0694cf20" providerId="AD" clId="Web-{E4C08484-33ED-1506-029F-E4D51C310D7F}" dt="2026-02-12T09:27:17.486" v="204" actId="20577"/>
          <ac:spMkLst>
            <pc:docMk/>
            <pc:sldMk cId="534041638" sldId="272"/>
            <ac:spMk id="26" creationId="{57841503-A585-42CF-8839-F6DF80CA2687}"/>
          </ac:spMkLst>
        </pc:spChg>
        <pc:spChg chg="mod">
          <ac:chgData name="Tina Hjørne" userId="S::ditlsh@haderslev.dk::4a988f3b-07fa-4ce1-b9b2-e09c0694cf20" providerId="AD" clId="Web-{E4C08484-33ED-1506-029F-E4D51C310D7F}" dt="2026-02-12T09:27:51.143" v="221" actId="20577"/>
          <ac:spMkLst>
            <pc:docMk/>
            <pc:sldMk cId="534041638" sldId="272"/>
            <ac:spMk id="27" creationId="{3DDEEF24-546D-4BC0-9FAB-CFC15A3E08D2}"/>
          </ac:spMkLst>
        </pc:spChg>
        <pc:spChg chg="mod">
          <ac:chgData name="Tina Hjørne" userId="S::ditlsh@haderslev.dk::4a988f3b-07fa-4ce1-b9b2-e09c0694cf20" providerId="AD" clId="Web-{E4C08484-33ED-1506-029F-E4D51C310D7F}" dt="2026-02-12T09:33:21.781" v="288" actId="20577"/>
          <ac:spMkLst>
            <pc:docMk/>
            <pc:sldMk cId="534041638" sldId="272"/>
            <ac:spMk id="28" creationId="{C1B0EFB9-A178-49E6-BC43-B0FD205CFDCA}"/>
          </ac:spMkLst>
        </pc:spChg>
        <pc:spChg chg="mod">
          <ac:chgData name="Tina Hjørne" userId="S::ditlsh@haderslev.dk::4a988f3b-07fa-4ce1-b9b2-e09c0694cf20" providerId="AD" clId="Web-{E4C08484-33ED-1506-029F-E4D51C310D7F}" dt="2026-02-12T09:15:36.825" v="53" actId="20577"/>
          <ac:spMkLst>
            <pc:docMk/>
            <pc:sldMk cId="534041638" sldId="272"/>
            <ac:spMk id="29" creationId="{67BCD577-64B8-40FF-8812-8C41B7DAC332}"/>
          </ac:spMkLst>
        </pc:spChg>
        <pc:spChg chg="mod">
          <ac:chgData name="Tina Hjørne" userId="S::ditlsh@haderslev.dk::4a988f3b-07fa-4ce1-b9b2-e09c0694cf20" providerId="AD" clId="Web-{E4C08484-33ED-1506-029F-E4D51C310D7F}" dt="2026-02-12T09:35:19.410" v="293"/>
          <ac:spMkLst>
            <pc:docMk/>
            <pc:sldMk cId="534041638" sldId="272"/>
            <ac:spMk id="30" creationId="{1DB83F9D-99F9-423D-A366-C339F4CD1B35}"/>
          </ac:spMkLst>
        </pc:spChg>
        <pc:spChg chg="mod">
          <ac:chgData name="Tina Hjørne" userId="S::ditlsh@haderslev.dk::4a988f3b-07fa-4ce1-b9b2-e09c0694cf20" providerId="AD" clId="Web-{E4C08484-33ED-1506-029F-E4D51C310D7F}" dt="2026-02-12T09:35:27.285" v="295"/>
          <ac:spMkLst>
            <pc:docMk/>
            <pc:sldMk cId="534041638" sldId="272"/>
            <ac:spMk id="31" creationId="{981F0A1C-E21A-473F-BE70-26A62298837F}"/>
          </ac:spMkLst>
        </pc:spChg>
        <pc:spChg chg="mod">
          <ac:chgData name="Tina Hjørne" userId="S::ditlsh@haderslev.dk::4a988f3b-07fa-4ce1-b9b2-e09c0694cf20" providerId="AD" clId="Web-{E4C08484-33ED-1506-029F-E4D51C310D7F}" dt="2026-02-12T09:35:24.363" v="294"/>
          <ac:spMkLst>
            <pc:docMk/>
            <pc:sldMk cId="534041638" sldId="272"/>
            <ac:spMk id="36" creationId="{8E592BD0-7630-40F2-A372-B5FA4F508605}"/>
          </ac:spMkLst>
        </pc:spChg>
        <pc:spChg chg="mod">
          <ac:chgData name="Tina Hjørne" userId="S::ditlsh@haderslev.dk::4a988f3b-07fa-4ce1-b9b2-e09c0694cf20" providerId="AD" clId="Web-{E4C08484-33ED-1506-029F-E4D51C310D7F}" dt="2026-02-12T09:23:12.401" v="122"/>
          <ac:spMkLst>
            <pc:docMk/>
            <pc:sldMk cId="534041638" sldId="272"/>
            <ac:spMk id="37" creationId="{D79F1435-BDB1-4236-9FAD-84E7B470BB50}"/>
          </ac:spMkLst>
        </pc:spChg>
      </pc:sldChg>
    </pc:docChg>
  </pc:docChgLst>
  <pc:docChgLst>
    <pc:chgData name="Niklas Freiberg Brander" userId="S::dinfrb@haderslev.dk::f5f9b1a1-7eae-4bbf-878a-4951118a38a2" providerId="AD" clId="Web-{F64449C6-6813-528D-3903-8588B1D1BE70}"/>
    <pc:docChg chg="modSld">
      <pc:chgData name="Niklas Freiberg Brander" userId="S::dinfrb@haderslev.dk::f5f9b1a1-7eae-4bbf-878a-4951118a38a2" providerId="AD" clId="Web-{F64449C6-6813-528D-3903-8588B1D1BE70}" dt="2026-02-20T13:06:30.297" v="1"/>
      <pc:docMkLst>
        <pc:docMk/>
      </pc:docMkLst>
      <pc:sldChg chg="modSp">
        <pc:chgData name="Niklas Freiberg Brander" userId="S::dinfrb@haderslev.dk::f5f9b1a1-7eae-4bbf-878a-4951118a38a2" providerId="AD" clId="Web-{F64449C6-6813-528D-3903-8588B1D1BE70}" dt="2026-02-20T13:06:30.297" v="1"/>
        <pc:sldMkLst>
          <pc:docMk/>
          <pc:sldMk cId="534041638" sldId="272"/>
        </pc:sldMkLst>
        <pc:spChg chg="mod">
          <ac:chgData name="Niklas Freiberg Brander" userId="S::dinfrb@haderslev.dk::f5f9b1a1-7eae-4bbf-878a-4951118a38a2" providerId="AD" clId="Web-{F64449C6-6813-528D-3903-8588B1D1BE70}" dt="2026-02-20T13:06:30.297" v="1"/>
          <ac:spMkLst>
            <pc:docMk/>
            <pc:sldMk cId="534041638" sldId="272"/>
            <ac:spMk id="31" creationId="{981F0A1C-E21A-473F-BE70-26A62298837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8E85D8-9CD0-45AA-B3C8-E071755D53DF}" type="datetimeFigureOut">
              <a:rPr lang="da-DK" smtClean="0"/>
              <a:t>20-02-2026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A3A2E6-4E62-41BE-BFFC-BA249F2481E8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44992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da-DK" dirty="0"/>
              <a:t>Alt efter hvilket ambitionsniveau der vælges vil der være forskellige tidsperspektiver på at få lavet en klimastrategi.</a:t>
            </a:r>
          </a:p>
          <a:p>
            <a:pPr marL="171450" indent="-171450">
              <a:buFontTx/>
              <a:buChar char="-"/>
            </a:pPr>
            <a:endParaRPr lang="da-DK" dirty="0"/>
          </a:p>
          <a:p>
            <a:pPr marL="171450" indent="-171450">
              <a:buFontTx/>
              <a:buChar char="-"/>
            </a:pPr>
            <a:r>
              <a:rPr lang="da-DK" dirty="0"/>
              <a:t>Vi har lavet to forskellige tidslinjer, som afhænger af hvilket ambitionsniveau I vælger. Ved dem begge er oplistet hvad der er sket indtil nu, og hvor vi er nu. </a:t>
            </a:r>
          </a:p>
          <a:p>
            <a:pPr marL="171450" indent="-171450">
              <a:buFontTx/>
              <a:buChar char="-"/>
            </a:pPr>
            <a:r>
              <a:rPr lang="da-DK" dirty="0"/>
              <a:t>Den mindre ambitiøse (Tidsplan 1): </a:t>
            </a:r>
          </a:p>
          <a:p>
            <a:pPr marL="628650" lvl="1" indent="-171450">
              <a:buFontTx/>
              <a:buChar char="-"/>
            </a:pPr>
            <a:r>
              <a:rPr lang="da-DK" dirty="0"/>
              <a:t>Næste step vil være at byrådet skal være med til at beslutte hvad indholdet af planen skal være.</a:t>
            </a:r>
          </a:p>
          <a:p>
            <a:pPr marL="628650" lvl="1" indent="-171450">
              <a:buFontTx/>
              <a:buChar char="-"/>
            </a:pPr>
            <a:r>
              <a:rPr lang="da-DK" dirty="0"/>
              <a:t>Efterfølgende vil byrådet få præsenteret et forslag til planen, der efterfølgende vil blive sendt i høring.</a:t>
            </a:r>
          </a:p>
          <a:p>
            <a:pPr marL="628650" lvl="1" indent="-171450">
              <a:buFontTx/>
              <a:buChar char="-"/>
            </a:pPr>
            <a:r>
              <a:rPr lang="da-DK" dirty="0"/>
              <a:t>Så forventes det at planen kan være færdig i slutningen af 2021.</a:t>
            </a:r>
          </a:p>
          <a:p>
            <a:pPr marL="171450" lvl="0" indent="-171450">
              <a:buFontTx/>
              <a:buChar char="-"/>
            </a:pPr>
            <a:r>
              <a:rPr lang="da-DK" dirty="0"/>
              <a:t>Den ambitiøse plan med DK2020 (Tidsplan 2)</a:t>
            </a:r>
          </a:p>
          <a:p>
            <a:pPr marL="628650" lvl="1" indent="-171450">
              <a:buFontTx/>
              <a:buChar char="-"/>
            </a:pPr>
            <a:r>
              <a:rPr lang="da-DK" dirty="0"/>
              <a:t>Der er opstart af DK2020 i november.</a:t>
            </a:r>
          </a:p>
          <a:p>
            <a:pPr marL="628650" lvl="1" indent="-171450">
              <a:buFontTx/>
              <a:buChar char="-"/>
            </a:pPr>
            <a:r>
              <a:rPr lang="da-DK" dirty="0"/>
              <a:t>Byrådet vil ligeledes skulle beslutte hvad indholdet af planen skal være, få præsenteret et forslag, som efterfølgende skal i høring. </a:t>
            </a:r>
          </a:p>
          <a:p>
            <a:pPr marL="628650" lvl="1" indent="-171450">
              <a:buFontTx/>
              <a:buChar char="-"/>
            </a:pPr>
            <a:r>
              <a:rPr lang="da-DK" dirty="0"/>
              <a:t>Planen vil være færdig i maj 2022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8C585E-489E-B649-AD7A-61C7E352C24D}" type="slidenum">
              <a:rPr lang="da-DK" smtClean="0"/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40618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07867A-E5C1-42B0-BD48-F029E570A5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ABEB827-9B66-4246-842C-0A12F315D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5677540-3EBF-4DC0-BA2F-6BF0170DC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6F0E5-C732-466D-98BB-B2B0356BAB88}" type="datetimeFigureOut">
              <a:rPr lang="da-DK" smtClean="0"/>
              <a:t>20-02-2026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B9AA99B-5CAA-4C36-9F2D-6F4C77F96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1D66607-4EDF-44AC-9E1A-D520D4183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6B643-784D-432D-A0D8-2554466EBDA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30151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69A856-73D8-4851-B614-6A44935C3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341B3D8-E53B-441C-9BE7-19C65EAE55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3234AC6-541E-414A-A6C1-131FF5C4C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6F0E5-C732-466D-98BB-B2B0356BAB88}" type="datetimeFigureOut">
              <a:rPr lang="da-DK" smtClean="0"/>
              <a:t>20-02-2026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0F6A596-0D82-457A-9524-30988A7D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066CA3D-1FCC-4088-852C-A7646F921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6B643-784D-432D-A0D8-2554466EBDA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00285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25C97FF7-1937-4247-B0F2-6C04F37F43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5B5C16E-8F0C-44EB-BCCF-CC0FD8D3AA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CD967CD-86CA-44BB-A196-53EAC822F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6F0E5-C732-466D-98BB-B2B0356BAB88}" type="datetimeFigureOut">
              <a:rPr lang="da-DK" smtClean="0"/>
              <a:t>20-02-2026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A281392-E616-4ABB-9937-FBA856136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0327CCE-2C0A-416F-B173-FE916163E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6B643-784D-432D-A0D8-2554466EBDA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02357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 med ren tekst 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D52DAD-08CD-494C-B12F-B2B460B35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CAFEEAA-F34C-3A49-B45E-16083E4D13F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360001" y="1793874"/>
            <a:ext cx="9000000" cy="4156075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Tekst</a:t>
            </a:r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590FCC2-5FF6-424D-BC80-F4BA884AB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20. februar 2026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B136329-1676-444C-A154-877B09088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502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48BA2D-1537-4627-9E7C-3D3580090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41E481B-E468-4A39-AE46-178D24889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297A9F2-885F-41BF-87D7-28F98E87D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6F0E5-C732-466D-98BB-B2B0356BAB88}" type="datetimeFigureOut">
              <a:rPr lang="da-DK" smtClean="0"/>
              <a:t>20-02-2026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C3EE576-6E81-48E5-8FD5-682BB15CB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1E86A2C-C279-498A-9E5D-975CC12A4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6B643-784D-432D-A0D8-2554466EBDA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1902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DCA88F-6450-426A-B59E-F7D6AD238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56B35E0-22B1-4FD5-979A-1A9533689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58183D8-799D-4580-8A0C-E95B51C4D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6F0E5-C732-466D-98BB-B2B0356BAB88}" type="datetimeFigureOut">
              <a:rPr lang="da-DK" smtClean="0"/>
              <a:t>20-02-2026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B87FEDF-704F-4D39-9A12-A9BD31486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5854418-ADE1-434E-A131-75DFFF42D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6B643-784D-432D-A0D8-2554466EBDA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3077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542F49-394D-4184-B54B-B58967197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E0031A2-28CB-4BAC-96D9-9C06518277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FB64C4E-A8A9-4C24-8DCB-E682C44B9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1E8DEB1-168A-46D3-8D38-4D19C7F3A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6F0E5-C732-466D-98BB-B2B0356BAB88}" type="datetimeFigureOut">
              <a:rPr lang="da-DK" smtClean="0"/>
              <a:t>20-02-2026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306F199-C2F1-4275-BC12-4E397C5F6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F701531-C365-452D-83F4-53F29F18E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6B643-784D-432D-A0D8-2554466EBDA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20072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C8EA2A-A51E-4922-9FCF-CDED2D568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9470A80-8DD7-4345-857C-07A00F00D9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C033279-0B1B-4EA3-832B-B3A7CD5ED1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A5A0A2A0-A238-4DB8-962B-A383BE063C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E2944F67-D2C3-4545-84F8-9788AF7109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8F8AF1B7-00D0-473D-AE16-BBB6CE361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6F0E5-C732-466D-98BB-B2B0356BAB88}" type="datetimeFigureOut">
              <a:rPr lang="da-DK" smtClean="0"/>
              <a:t>20-02-2026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7C5E8F30-C221-4681-A6A9-D06ED9783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31C5FCC6-D846-4E33-8400-9B7F52E11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6B643-784D-432D-A0D8-2554466EBDA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4449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9336B4-0A28-4664-B604-4DF2B61E8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6E0CD21-F2F0-44ED-8A4B-59CE06E03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6F0E5-C732-466D-98BB-B2B0356BAB88}" type="datetimeFigureOut">
              <a:rPr lang="da-DK" smtClean="0"/>
              <a:t>20-02-2026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FFFDBFC-2D3A-4FE0-BC26-34750EA47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396BD048-4294-448B-BCA7-D64861C8A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6B643-784D-432D-A0D8-2554466EBDA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44508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C1097294-77A8-4CF1-939F-DE49AD3BB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6F0E5-C732-466D-98BB-B2B0356BAB88}" type="datetimeFigureOut">
              <a:rPr lang="da-DK" smtClean="0"/>
              <a:t>20-02-2026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A46F6A3-DF15-48E2-86DD-C33A37D02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F24947E-1024-4090-9BA0-5506558B5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6B643-784D-432D-A0D8-2554466EBDA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0613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23F5D5-D63B-4713-94B6-3668BE4C0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05384BA-E00D-4670-9EC9-5BD44310AC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FB7F2FF-9E28-4D42-8C2D-5CA7DBF15B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DA49F89-4CAD-4E04-B3C8-20F1083DB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6F0E5-C732-466D-98BB-B2B0356BAB88}" type="datetimeFigureOut">
              <a:rPr lang="da-DK" smtClean="0"/>
              <a:t>20-02-2026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1DFF7F6-5119-46FD-9C04-8B0A59FC3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2005592-7F87-4A9C-A11C-0959C445B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6B643-784D-432D-A0D8-2554466EBDA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19415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09DA66-21AC-460A-AF6C-8F5E77F2B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BEBF6CD-E181-4E24-89A4-A90864E94B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2FBD066-E1F3-462F-A49D-9BEA74C0AA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44724E3-8C30-42E7-AFC0-4D3075D6F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6F0E5-C732-466D-98BB-B2B0356BAB88}" type="datetimeFigureOut">
              <a:rPr lang="da-DK" smtClean="0"/>
              <a:t>20-02-2026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1F3F4B8-ACB1-4A24-8CD7-1FCC20123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D612705-9F46-4E94-B85F-F00ABA503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6B643-784D-432D-A0D8-2554466EBDA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1805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5099D82-4A48-4B83-A5B9-9AA2CF664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2320580-71A2-48CA-A87A-29432F1B3C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A33DF14-09B7-48A9-B12B-E2FE81D054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F0E5-C732-466D-98BB-B2B0356BAB88}" type="datetimeFigureOut">
              <a:rPr lang="da-DK" smtClean="0"/>
              <a:t>20-02-2026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BB3ABE7-64CF-4E72-8414-77F3E7576D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114514B-25AF-4E50-8EC1-B621686886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6B643-784D-432D-A0D8-2554466EBDA9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8531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Lige forbindelse 11">
            <a:extLst>
              <a:ext uri="{FF2B5EF4-FFF2-40B4-BE49-F238E27FC236}">
                <a16:creationId xmlns:a16="http://schemas.microsoft.com/office/drawing/2014/main" id="{6F2D5F81-EE2B-4F96-92FA-CEF52241861A}"/>
              </a:ext>
            </a:extLst>
          </p:cNvPr>
          <p:cNvCxnSpPr>
            <a:cxnSpLocks/>
          </p:cNvCxnSpPr>
          <p:nvPr/>
        </p:nvCxnSpPr>
        <p:spPr>
          <a:xfrm>
            <a:off x="6665969" y="491400"/>
            <a:ext cx="0" cy="55618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D6F5DD6A-A1B1-4E4B-AE5C-9C610025B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228867"/>
            <a:ext cx="5605371" cy="1116013"/>
          </a:xfrm>
        </p:spPr>
        <p:txBody>
          <a:bodyPr>
            <a:normAutofit/>
          </a:bodyPr>
          <a:lstStyle/>
          <a:p>
            <a:r>
              <a:rPr lang="da-DK" sz="2800" dirty="0"/>
              <a:t>Tidsplan for udarbejdelse af </a:t>
            </a:r>
            <a:br>
              <a:rPr lang="da-DK" sz="2800" dirty="0"/>
            </a:br>
            <a:r>
              <a:rPr lang="da-DK" sz="2800" dirty="0"/>
              <a:t>en naturstrategi</a:t>
            </a:r>
            <a:endParaRPr lang="da-DK" sz="1600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6491E2A-63B8-43E6-ACDA-F340E074BC1A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t>20. februar 2026</a:t>
            </a:fld>
            <a:endParaRPr lang="en-US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C885A46-2020-4BAA-BB89-B7D2D24E00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69FDDE08-F2C0-44C7-B8BB-9F8211AB9ADD}"/>
              </a:ext>
            </a:extLst>
          </p:cNvPr>
          <p:cNvSpPr/>
          <p:nvPr/>
        </p:nvSpPr>
        <p:spPr>
          <a:xfrm>
            <a:off x="6483477" y="391727"/>
            <a:ext cx="360000" cy="3600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4013B323-56CC-4899-A5E8-6285FD74EA7C}"/>
              </a:ext>
            </a:extLst>
          </p:cNvPr>
          <p:cNvSpPr txBox="1"/>
          <p:nvPr/>
        </p:nvSpPr>
        <p:spPr>
          <a:xfrm>
            <a:off x="6976194" y="391382"/>
            <a:ext cx="2377574" cy="62324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a-DK" sz="1200" dirty="0"/>
              <a:t>Opstart – Indledende undersøgelse</a:t>
            </a:r>
          </a:p>
          <a:p>
            <a:r>
              <a:rPr lang="da-DK" sz="1050" dirty="0"/>
              <a:t>Januar 2026</a:t>
            </a:r>
            <a:endParaRPr lang="da-DK" sz="1050" dirty="0">
              <a:ea typeface="Calibri"/>
              <a:cs typeface="Calibri"/>
            </a:endParaRPr>
          </a:p>
          <a:p>
            <a:endParaRPr lang="da-DK" sz="1050" dirty="0"/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9071C4C5-79A6-43F1-BE1B-52733924A519}"/>
              </a:ext>
            </a:extLst>
          </p:cNvPr>
          <p:cNvSpPr txBox="1"/>
          <p:nvPr/>
        </p:nvSpPr>
        <p:spPr>
          <a:xfrm>
            <a:off x="6976194" y="1103310"/>
            <a:ext cx="3668252" cy="4385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a-DK" sz="1200" dirty="0">
                <a:ea typeface="Calibri"/>
                <a:cs typeface="Calibri"/>
              </a:rPr>
              <a:t>Politisk igangsætning</a:t>
            </a:r>
          </a:p>
          <a:p>
            <a:r>
              <a:rPr lang="da-DK" sz="1050" dirty="0">
                <a:ea typeface="Calibri"/>
                <a:cs typeface="Calibri"/>
              </a:rPr>
              <a:t>I dag</a:t>
            </a:r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EB417F19-4B1E-4F7C-9F84-E00B76FA47FE}"/>
              </a:ext>
            </a:extLst>
          </p:cNvPr>
          <p:cNvSpPr txBox="1"/>
          <p:nvPr/>
        </p:nvSpPr>
        <p:spPr>
          <a:xfrm>
            <a:off x="6983851" y="1716187"/>
            <a:ext cx="2937021" cy="4385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a-DK" sz="1200" dirty="0">
                <a:ea typeface="Calibri"/>
                <a:cs typeface="Calibri"/>
              </a:rPr>
              <a:t>Nedsættelse af interessentgruppe</a:t>
            </a:r>
          </a:p>
          <a:p>
            <a:r>
              <a:rPr lang="da-DK" sz="1050" dirty="0">
                <a:ea typeface="Calibri"/>
                <a:cs typeface="Calibri"/>
              </a:rPr>
              <a:t>April 2026</a:t>
            </a:r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57841503-A585-42CF-8839-F6DF80CA2687}"/>
              </a:ext>
            </a:extLst>
          </p:cNvPr>
          <p:cNvSpPr txBox="1"/>
          <p:nvPr/>
        </p:nvSpPr>
        <p:spPr>
          <a:xfrm>
            <a:off x="6945750" y="2376764"/>
            <a:ext cx="3740525" cy="4385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a-DK" sz="1200" dirty="0">
                <a:ea typeface="Calibri"/>
                <a:cs typeface="Calibri"/>
              </a:rPr>
              <a:t>Borgermøde, workshop</a:t>
            </a:r>
          </a:p>
          <a:p>
            <a:r>
              <a:rPr lang="da-DK" sz="1050" dirty="0"/>
              <a:t>Maj/juni 2026</a:t>
            </a:r>
            <a:endParaRPr lang="da-DK" dirty="0">
              <a:ea typeface="Calibri"/>
              <a:cs typeface="Calibri"/>
            </a:endParaRPr>
          </a:p>
        </p:txBody>
      </p:sp>
      <p:sp>
        <p:nvSpPr>
          <p:cNvPr id="27" name="Tekstfelt 26">
            <a:extLst>
              <a:ext uri="{FF2B5EF4-FFF2-40B4-BE49-F238E27FC236}">
                <a16:creationId xmlns:a16="http://schemas.microsoft.com/office/drawing/2014/main" id="{3DDEEF24-546D-4BC0-9FAB-CFC15A3E08D2}"/>
              </a:ext>
            </a:extLst>
          </p:cNvPr>
          <p:cNvSpPr txBox="1"/>
          <p:nvPr/>
        </p:nvSpPr>
        <p:spPr>
          <a:xfrm>
            <a:off x="6979368" y="3006523"/>
            <a:ext cx="3617449" cy="4385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a-DK" sz="1200" dirty="0"/>
              <a:t>TKU, workshop</a:t>
            </a:r>
            <a:endParaRPr lang="en-US" dirty="0"/>
          </a:p>
          <a:p>
            <a:r>
              <a:rPr lang="da-DK" sz="1050" dirty="0">
                <a:ea typeface="Calibri"/>
                <a:cs typeface="Calibri"/>
              </a:rPr>
              <a:t>Juni 2026</a:t>
            </a:r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C1B0EFB9-A178-49E6-BC43-B0FD205CFDCA}"/>
              </a:ext>
            </a:extLst>
          </p:cNvPr>
          <p:cNvSpPr txBox="1"/>
          <p:nvPr/>
        </p:nvSpPr>
        <p:spPr>
          <a:xfrm>
            <a:off x="6977823" y="3747096"/>
            <a:ext cx="2799896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a-DK" sz="1200" dirty="0"/>
              <a:t>Udkast til naturstrategi udarbejdes</a:t>
            </a:r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981F0A1C-E21A-473F-BE70-26A62298837F}"/>
              </a:ext>
            </a:extLst>
          </p:cNvPr>
          <p:cNvSpPr/>
          <p:nvPr/>
        </p:nvSpPr>
        <p:spPr>
          <a:xfrm>
            <a:off x="6479264" y="3086408"/>
            <a:ext cx="360000" cy="36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highlight>
                <a:srgbClr val="FF0000"/>
              </a:highlight>
            </a:endParaRPr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22833661-7322-469E-B1CE-76C403D125A7}"/>
              </a:ext>
            </a:extLst>
          </p:cNvPr>
          <p:cNvSpPr/>
          <p:nvPr/>
        </p:nvSpPr>
        <p:spPr>
          <a:xfrm>
            <a:off x="121766" y="6053214"/>
            <a:ext cx="2017440" cy="6763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pic>
        <p:nvPicPr>
          <p:cNvPr id="62" name="Billede 61" descr="Et billede, der indeholder tegning, sidder, parkeret&#10;&#10;Automatisk genereret beskrivelse">
            <a:extLst>
              <a:ext uri="{FF2B5EF4-FFF2-40B4-BE49-F238E27FC236}">
                <a16:creationId xmlns:a16="http://schemas.microsoft.com/office/drawing/2014/main" id="{3D28B210-705F-4D13-B763-55BCE42811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121483"/>
            <a:ext cx="1779206" cy="539785"/>
          </a:xfrm>
          <a:prstGeom prst="rect">
            <a:avLst/>
          </a:prstGeom>
        </p:spPr>
      </p:pic>
      <p:sp>
        <p:nvSpPr>
          <p:cNvPr id="30" name="Ellipse 29">
            <a:extLst>
              <a:ext uri="{FF2B5EF4-FFF2-40B4-BE49-F238E27FC236}">
                <a16:creationId xmlns:a16="http://schemas.microsoft.com/office/drawing/2014/main" id="{1DB83F9D-99F9-423D-A366-C339F4CD1B35}"/>
              </a:ext>
            </a:extLst>
          </p:cNvPr>
          <p:cNvSpPr/>
          <p:nvPr/>
        </p:nvSpPr>
        <p:spPr>
          <a:xfrm>
            <a:off x="6476825" y="1740022"/>
            <a:ext cx="360000" cy="36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highlight>
                <a:srgbClr val="FF0000"/>
              </a:highlight>
            </a:endParaRPr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8E592BD0-7630-40F2-A372-B5FA4F508605}"/>
              </a:ext>
            </a:extLst>
          </p:cNvPr>
          <p:cNvSpPr/>
          <p:nvPr/>
        </p:nvSpPr>
        <p:spPr>
          <a:xfrm>
            <a:off x="6474333" y="2406904"/>
            <a:ext cx="360000" cy="36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40" name="Ellipse 39">
            <a:extLst>
              <a:ext uri="{FF2B5EF4-FFF2-40B4-BE49-F238E27FC236}">
                <a16:creationId xmlns:a16="http://schemas.microsoft.com/office/drawing/2014/main" id="{334C0DB5-01FA-414F-8361-833741304424}"/>
              </a:ext>
            </a:extLst>
          </p:cNvPr>
          <p:cNvSpPr/>
          <p:nvPr/>
        </p:nvSpPr>
        <p:spPr>
          <a:xfrm>
            <a:off x="6481153" y="3750881"/>
            <a:ext cx="360000" cy="36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B3443D36-213A-4A5F-9E97-6577E8C3C18F}"/>
              </a:ext>
            </a:extLst>
          </p:cNvPr>
          <p:cNvSpPr txBox="1"/>
          <p:nvPr/>
        </p:nvSpPr>
        <p:spPr>
          <a:xfrm>
            <a:off x="6986188" y="4347761"/>
            <a:ext cx="4942646" cy="4385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a-DK" sz="1200" dirty="0"/>
              <a:t>Politisk behandling af udkast til naturstrategi</a:t>
            </a:r>
          </a:p>
          <a:p>
            <a:r>
              <a:rPr lang="da-DK" sz="1050" dirty="0"/>
              <a:t>Oktober 2026</a:t>
            </a:r>
            <a:endParaRPr lang="da-DK" sz="1050" dirty="0">
              <a:ea typeface="Calibri"/>
              <a:cs typeface="Calibri"/>
            </a:endParaRP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325A13E1-DF2C-413B-B51E-AB459763A0F8}"/>
              </a:ext>
            </a:extLst>
          </p:cNvPr>
          <p:cNvSpPr txBox="1"/>
          <p:nvPr/>
        </p:nvSpPr>
        <p:spPr>
          <a:xfrm>
            <a:off x="6975118" y="5078809"/>
            <a:ext cx="1933752" cy="4385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a-DK" sz="1200" dirty="0"/>
              <a:t>Offentlig høring</a:t>
            </a:r>
          </a:p>
          <a:p>
            <a:r>
              <a:rPr lang="da-DK" sz="1050" dirty="0"/>
              <a:t>November 2026</a:t>
            </a:r>
            <a:endParaRPr lang="da-DK" sz="1050" dirty="0">
              <a:ea typeface="Calibri"/>
              <a:cs typeface="Calibri"/>
            </a:endParaRPr>
          </a:p>
        </p:txBody>
      </p:sp>
      <p:sp>
        <p:nvSpPr>
          <p:cNvPr id="32" name="Ellipse 31">
            <a:extLst>
              <a:ext uri="{FF2B5EF4-FFF2-40B4-BE49-F238E27FC236}">
                <a16:creationId xmlns:a16="http://schemas.microsoft.com/office/drawing/2014/main" id="{2DFD79B6-5F4C-45A0-8BF2-8529EE8E0C69}"/>
              </a:ext>
            </a:extLst>
          </p:cNvPr>
          <p:cNvSpPr/>
          <p:nvPr/>
        </p:nvSpPr>
        <p:spPr>
          <a:xfrm>
            <a:off x="6483645" y="4423333"/>
            <a:ext cx="360000" cy="36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highlight>
                <a:srgbClr val="FF0000"/>
              </a:highlight>
            </a:endParaRPr>
          </a:p>
        </p:txBody>
      </p:sp>
      <p:sp>
        <p:nvSpPr>
          <p:cNvPr id="33" name="Ellipse 32">
            <a:extLst>
              <a:ext uri="{FF2B5EF4-FFF2-40B4-BE49-F238E27FC236}">
                <a16:creationId xmlns:a16="http://schemas.microsoft.com/office/drawing/2014/main" id="{EE01CA68-90E8-4E90-B785-000A30249B18}"/>
              </a:ext>
            </a:extLst>
          </p:cNvPr>
          <p:cNvSpPr/>
          <p:nvPr/>
        </p:nvSpPr>
        <p:spPr>
          <a:xfrm>
            <a:off x="6487973" y="5092119"/>
            <a:ext cx="360000" cy="36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D79F1435-BDB1-4236-9FAD-84E7B470BB50}"/>
              </a:ext>
            </a:extLst>
          </p:cNvPr>
          <p:cNvSpPr/>
          <p:nvPr/>
        </p:nvSpPr>
        <p:spPr>
          <a:xfrm>
            <a:off x="6487973" y="1056200"/>
            <a:ext cx="360000" cy="360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highlight>
                <a:srgbClr val="FF0000"/>
              </a:highlight>
            </a:endParaRPr>
          </a:p>
        </p:txBody>
      </p:sp>
      <p:sp>
        <p:nvSpPr>
          <p:cNvPr id="29" name="Tekstfelt 28">
            <a:extLst>
              <a:ext uri="{FF2B5EF4-FFF2-40B4-BE49-F238E27FC236}">
                <a16:creationId xmlns:a16="http://schemas.microsoft.com/office/drawing/2014/main" id="{67BCD577-64B8-40FF-8812-8C41B7DAC332}"/>
              </a:ext>
            </a:extLst>
          </p:cNvPr>
          <p:cNvSpPr txBox="1"/>
          <p:nvPr/>
        </p:nvSpPr>
        <p:spPr>
          <a:xfrm>
            <a:off x="6975117" y="5835707"/>
            <a:ext cx="2397033" cy="4385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a-DK" sz="1200" dirty="0"/>
              <a:t>Endelig politisk vedtagelse</a:t>
            </a:r>
          </a:p>
          <a:p>
            <a:r>
              <a:rPr lang="da-DK" sz="1050" dirty="0">
                <a:ea typeface="Calibri"/>
                <a:cs typeface="Calibri"/>
              </a:rPr>
              <a:t>Ultimo 2026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E9EC8955-BAE4-4FE8-AA90-C43AF1F3B0E5}"/>
              </a:ext>
            </a:extLst>
          </p:cNvPr>
          <p:cNvSpPr/>
          <p:nvPr/>
        </p:nvSpPr>
        <p:spPr>
          <a:xfrm>
            <a:off x="6487973" y="5849017"/>
            <a:ext cx="360000" cy="36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34041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6463A5C115AA9498FB0ACF2FBA84736" ma:contentTypeVersion="12" ma:contentTypeDescription="Opret et nyt dokument." ma:contentTypeScope="" ma:versionID="0b4c827d2f5833f1605a47e5ee2c5231">
  <xsd:schema xmlns:xsd="http://www.w3.org/2001/XMLSchema" xmlns:xs="http://www.w3.org/2001/XMLSchema" xmlns:p="http://schemas.microsoft.com/office/2006/metadata/properties" xmlns:ns2="4e8e0ec1-f440-462c-a1d0-102b14a1fec2" xmlns:ns3="1b316a93-5ef6-4c25-bc6b-228d62c17660" targetNamespace="http://schemas.microsoft.com/office/2006/metadata/properties" ma:root="true" ma:fieldsID="c3f3a81097b60ae55ad20fcad15b1af4" ns2:_="" ns3:_="">
    <xsd:import namespace="4e8e0ec1-f440-462c-a1d0-102b14a1fec2"/>
    <xsd:import namespace="1b316a93-5ef6-4c25-bc6b-228d62c176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8e0ec1-f440-462c-a1d0-102b14a1fe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316a93-5ef6-4c25-bc6b-228d62c1766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1C88748-19FF-42A4-B70D-6BF4248A8AE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DDB9ABF-8193-4FD8-BDF9-56332332AD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8e0ec1-f440-462c-a1d0-102b14a1fec2"/>
    <ds:schemaRef ds:uri="1b316a93-5ef6-4c25-bc6b-228d62c176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1989969-B396-4702-8878-CAB822CFEF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222</Words>
  <Application>Microsoft Office PowerPoint</Application>
  <PresentationFormat>Widescreen</PresentationFormat>
  <Paragraphs>32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Office-tema</vt:lpstr>
      <vt:lpstr>Tidsplan for udarbejdelse af  en naturstrategi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Tidsplan</dc:title>
  <dc:creator>Sofie From</dc:creator>
  <cp:lastModifiedBy>Silja Krüger</cp:lastModifiedBy>
  <cp:revision>103</cp:revision>
  <dcterms:created xsi:type="dcterms:W3CDTF">2020-09-02T12:34:39Z</dcterms:created>
  <dcterms:modified xsi:type="dcterms:W3CDTF">2026-02-20T13:06:36Z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0x01010066463A5C115AA9498FB0ACF2FBA84736</vt:lpwstr>
  </property>
  <property fmtid="{D5CDD505-2E9C-101B-9397-08002B2CF9AE}" pid="3" name="AcadreDocumentId">
    <vt:i4>5130310</vt:i4>
  </property>
  <property fmtid="{D5CDD505-2E9C-101B-9397-08002B2CF9AE}" pid="4" name="AcadreCaseId">
    <vt:i4>61132</vt:i4>
  </property>
</Properties>
</file>