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4"/>
  </p:notesMasterIdLst>
  <p:sldIdLst>
    <p:sldId id="256" r:id="rId6"/>
    <p:sldId id="2146847515" r:id="rId7"/>
    <p:sldId id="2146847513" r:id="rId8"/>
    <p:sldId id="2146847514" r:id="rId9"/>
    <p:sldId id="2146847509" r:id="rId10"/>
    <p:sldId id="2146847510" r:id="rId11"/>
    <p:sldId id="2142532766" r:id="rId12"/>
    <p:sldId id="2142533426" r:id="rId13"/>
  </p:sldIdLst>
  <p:sldSz cx="9906000" cy="6858000" type="A4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68B2"/>
    <a:srgbClr val="CED4EC"/>
    <a:srgbClr val="E8CAC8"/>
    <a:srgbClr val="B31E4B"/>
    <a:srgbClr val="C8D2CF"/>
    <a:srgbClr val="1C6B61"/>
    <a:srgbClr val="F26721"/>
    <a:srgbClr val="FEDDC6"/>
    <a:srgbClr val="CFD4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0456" autoAdjust="0"/>
  </p:normalViewPr>
  <p:slideViewPr>
    <p:cSldViewPr snapToGrid="0">
      <p:cViewPr varScale="1">
        <p:scale>
          <a:sx n="90" d="100"/>
          <a:sy n="90" d="100"/>
        </p:scale>
        <p:origin x="19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D3F66-B612-462D-933F-224F1EA15AB7}" type="datetimeFigureOut">
              <a:rPr lang="da-DK" smtClean="0"/>
              <a:t>27-01-2025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A64E7-8D7D-4FF4-AFBA-FDBA6C1574D9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49535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Her kan du printe øvelserne fra PowerPoint-præsentationen. </a:t>
            </a:r>
          </a:p>
          <a:p>
            <a:endParaRPr lang="da-DK" dirty="0"/>
          </a:p>
          <a:p>
            <a:r>
              <a:rPr lang="da-DK" dirty="0"/>
              <a:t>Slide 2 er indsat, så hvis du printer på begge sider af papirerne, så passer opgaverne sammen med hinanden, når de kommer ud. Jeg vil anbefale, at hvis I ikke har værdierne til at hænge på væggene i denne form, at I så printer dem ud, så dine medarbejdere kan se dem tydeligt, når de arbejder med øvelserne.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6A64E7-8D7D-4FF4-AFBA-FDBA6C1574D9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7313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1425"/>
            <a:ext cx="4835525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Obs: Det er sjældent, at man er god til det hele ;) 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276AC10-14BE-4F3E-B465-0D5277F9EF16}" type="slidenum">
              <a:rPr kumimoji="0" lang="da-DK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a-DK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46975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1425"/>
            <a:ext cx="4835525" cy="3349625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2CE7CC-61FD-4952-B9C6-1D5C4F586CF0}" type="datetime1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27/01/2025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74737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1425"/>
            <a:ext cx="48355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10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6CFAD1-D197-4A88-B173-A6412E995EE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7226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8053A6-B0BF-2AB0-9485-D16EB72C4E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05C20F49-5223-CECA-D176-B94E001D7A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94" indent="0" algn="ctr">
              <a:buNone/>
              <a:defRPr sz="1625"/>
            </a:lvl2pPr>
            <a:lvl3pPr marL="742987" indent="0" algn="ctr">
              <a:buNone/>
              <a:defRPr sz="1463"/>
            </a:lvl3pPr>
            <a:lvl4pPr marL="1114481" indent="0" algn="ctr">
              <a:buNone/>
              <a:defRPr sz="1300"/>
            </a:lvl4pPr>
            <a:lvl5pPr marL="1485974" indent="0" algn="ctr">
              <a:buNone/>
              <a:defRPr sz="1300"/>
            </a:lvl5pPr>
            <a:lvl6pPr marL="1857468" indent="0" algn="ctr">
              <a:buNone/>
              <a:defRPr sz="1300"/>
            </a:lvl6pPr>
            <a:lvl7pPr marL="2228962" indent="0" algn="ctr">
              <a:buNone/>
              <a:defRPr sz="1300"/>
            </a:lvl7pPr>
            <a:lvl8pPr marL="2600455" indent="0" algn="ctr">
              <a:buNone/>
              <a:defRPr sz="1300"/>
            </a:lvl8pPr>
            <a:lvl9pPr marL="2971949" indent="0" algn="ctr">
              <a:buNone/>
              <a:defRPr sz="13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C045DFD-8326-4D97-84D0-E8AAD2568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E93A-6BDF-41A4-A6AB-54D799802C55}" type="datetimeFigureOut">
              <a:rPr lang="da-DK" smtClean="0"/>
              <a:t>27-01-2025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EE78013-6FC1-539E-A167-FCE729BC9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9A31280-2455-555B-7761-7CDD37DF6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8FE0-1DCC-4E65-A201-42DA75A2CE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05964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5CCF70-8638-832B-89C6-80747D176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3716BA6-547A-2061-B7B6-E988B2FB42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2372796-EF71-909E-6914-D7B233195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E93A-6BDF-41A4-A6AB-54D799802C55}" type="datetimeFigureOut">
              <a:rPr lang="da-DK" smtClean="0"/>
              <a:t>27-01-2025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A449424-045D-DE81-E0CA-D4DE91338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D624E49-8A29-C6CF-061A-B10EF7C35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8FE0-1DCC-4E65-A201-42DA75A2CE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2509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7515F21C-3669-644B-FE14-C3AE8C4F66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82D3BA15-5792-2868-7C57-6F3C1AD8BB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0D7980A6-53E4-6D3F-204F-606508E52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E93A-6BDF-41A4-A6AB-54D799802C55}" type="datetimeFigureOut">
              <a:rPr lang="da-DK" smtClean="0"/>
              <a:t>27-01-2025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DCA3923-DEBE-D779-F63A-85883B4B8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8A0ED62-3154-BBDF-0FCB-E063A9AC7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8FE0-1DCC-4E65-A201-42DA75A2CE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2936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CC10-ADBB-43B6-B95B-AD58926FDA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2500" y="1773238"/>
            <a:ext cx="7312500" cy="2911650"/>
          </a:xfrm>
        </p:spPr>
        <p:txBody>
          <a:bodyPr anchor="b">
            <a:normAutofit/>
          </a:bodyPr>
          <a:lstStyle>
            <a:lvl1pPr algn="l">
              <a:defRPr sz="4063">
                <a:solidFill>
                  <a:schemeClr val="bg1"/>
                </a:solidFill>
              </a:defRPr>
            </a:lvl1pPr>
          </a:lstStyle>
          <a:p>
            <a:r>
              <a:rPr lang="da-DK"/>
              <a:t>Titel slide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947F9D-A5CF-4BAA-8E9D-E555BA6E81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2500" y="4684894"/>
            <a:ext cx="73125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650"/>
              </a:spcBef>
              <a:buNone/>
              <a:defRPr sz="1463">
                <a:solidFill>
                  <a:schemeClr val="bg1"/>
                </a:solidFill>
              </a:defRPr>
            </a:lvl1pPr>
            <a:lvl2pPr marL="371484" indent="0" algn="ctr">
              <a:buNone/>
              <a:defRPr sz="1625"/>
            </a:lvl2pPr>
            <a:lvl3pPr marL="742969" indent="0" algn="ctr">
              <a:buNone/>
              <a:defRPr sz="1463"/>
            </a:lvl3pPr>
            <a:lvl4pPr marL="1114453" indent="0" algn="ctr">
              <a:buNone/>
              <a:defRPr sz="1300"/>
            </a:lvl4pPr>
            <a:lvl5pPr marL="1485937" indent="0" algn="ctr">
              <a:buNone/>
              <a:defRPr sz="1300"/>
            </a:lvl5pPr>
            <a:lvl6pPr marL="1857421" indent="0" algn="ctr">
              <a:buNone/>
              <a:defRPr sz="1300"/>
            </a:lvl6pPr>
            <a:lvl7pPr marL="2228906" indent="0" algn="ctr">
              <a:buNone/>
              <a:defRPr sz="1300"/>
            </a:lvl7pPr>
            <a:lvl8pPr marL="2600390" indent="0" algn="ctr">
              <a:buNone/>
              <a:defRPr sz="1300"/>
            </a:lvl8pPr>
            <a:lvl9pPr marL="2971874" indent="0" algn="ctr">
              <a:buNone/>
              <a:defRPr sz="1300"/>
            </a:lvl9pPr>
          </a:lstStyle>
          <a:p>
            <a:r>
              <a:rPr lang="da-DK"/>
              <a:t>Undertitel. Baggrundsfarve kan ændres via Design – Formater baggrund</a:t>
            </a:r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6F843A9-CEB3-2746-B38B-8126943ECD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2500" y="277054"/>
            <a:ext cx="1747850" cy="652642"/>
          </a:xfrm>
          <a:prstGeom prst="rect">
            <a:avLst/>
          </a:prstGeom>
          <a:noFill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A96D30C-B4DE-FA45-9F40-AE33CBFD2C3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6833" y="-936000"/>
            <a:ext cx="447833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7908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CC10-ADBB-43B6-B95B-AD58926FDA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2500" y="1773238"/>
            <a:ext cx="5850000" cy="2911650"/>
          </a:xfrm>
        </p:spPr>
        <p:txBody>
          <a:bodyPr anchor="b">
            <a:normAutofit/>
          </a:bodyPr>
          <a:lstStyle>
            <a:lvl1pPr algn="l">
              <a:defRPr sz="4063">
                <a:solidFill>
                  <a:schemeClr val="bg1"/>
                </a:solidFill>
              </a:defRPr>
            </a:lvl1pPr>
          </a:lstStyle>
          <a:p>
            <a:r>
              <a:rPr lang="da-DK"/>
              <a:t>Titel slide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947F9D-A5CF-4BAA-8E9D-E555BA6E81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2500" y="4684893"/>
            <a:ext cx="585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650"/>
              </a:spcBef>
              <a:buNone/>
              <a:defRPr sz="1463">
                <a:solidFill>
                  <a:schemeClr val="bg1"/>
                </a:solidFill>
              </a:defRPr>
            </a:lvl1pPr>
            <a:lvl2pPr marL="371484" indent="0" algn="ctr">
              <a:buNone/>
              <a:defRPr sz="1625"/>
            </a:lvl2pPr>
            <a:lvl3pPr marL="742969" indent="0" algn="ctr">
              <a:buNone/>
              <a:defRPr sz="1463"/>
            </a:lvl3pPr>
            <a:lvl4pPr marL="1114453" indent="0" algn="ctr">
              <a:buNone/>
              <a:defRPr sz="1300"/>
            </a:lvl4pPr>
            <a:lvl5pPr marL="1485937" indent="0" algn="ctr">
              <a:buNone/>
              <a:defRPr sz="1300"/>
            </a:lvl5pPr>
            <a:lvl6pPr marL="1857421" indent="0" algn="ctr">
              <a:buNone/>
              <a:defRPr sz="1300"/>
            </a:lvl6pPr>
            <a:lvl7pPr marL="2228906" indent="0" algn="ctr">
              <a:buNone/>
              <a:defRPr sz="1300"/>
            </a:lvl7pPr>
            <a:lvl8pPr marL="2600390" indent="0" algn="ctr">
              <a:buNone/>
              <a:defRPr sz="1300"/>
            </a:lvl8pPr>
            <a:lvl9pPr marL="2971874" indent="0" algn="ctr">
              <a:buNone/>
              <a:defRPr sz="1300"/>
            </a:lvl9pPr>
          </a:lstStyle>
          <a:p>
            <a:r>
              <a:rPr lang="da-DK"/>
              <a:t>Undertitel. Baggrundsfarve kan ændres via Design </a:t>
            </a:r>
            <a:r>
              <a:rPr lang="mr-IN"/>
              <a:t>–</a:t>
            </a:r>
            <a:r>
              <a:rPr lang="da-DK"/>
              <a:t> Formater baggrund. Billede kan ændres ved at dobbeltklikke billede og vælge Skift billede.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124AAC30-F868-E944-93BD-AB1BEE1175A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462909" y="3"/>
            <a:ext cx="3443091" cy="6858001"/>
          </a:xfrm>
          <a:custGeom>
            <a:avLst/>
            <a:gdLst>
              <a:gd name="connsiteX0" fmla="*/ 2899423 w 4237650"/>
              <a:gd name="connsiteY0" fmla="*/ 0 h 6858001"/>
              <a:gd name="connsiteX1" fmla="*/ 4237650 w 4237650"/>
              <a:gd name="connsiteY1" fmla="*/ 4384 h 6858001"/>
              <a:gd name="connsiteX2" fmla="*/ 4237650 w 4237650"/>
              <a:gd name="connsiteY2" fmla="*/ 6858001 h 6858001"/>
              <a:gd name="connsiteX3" fmla="*/ 1473870 w 4237650"/>
              <a:gd name="connsiteY3" fmla="*/ 6858001 h 6858001"/>
              <a:gd name="connsiteX4" fmla="*/ 1357999 w 4237650"/>
              <a:gd name="connsiteY4" fmla="*/ 6740982 h 6858001"/>
              <a:gd name="connsiteX5" fmla="*/ 223 w 4237650"/>
              <a:gd name="connsiteY5" fmla="*/ 3529761 h 6858001"/>
              <a:gd name="connsiteX6" fmla="*/ 3003 w 4237650"/>
              <a:gd name="connsiteY6" fmla="*/ 2927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7650" h="6858001">
                <a:moveTo>
                  <a:pt x="2899423" y="0"/>
                </a:moveTo>
                <a:lnTo>
                  <a:pt x="4237650" y="4384"/>
                </a:lnTo>
                <a:lnTo>
                  <a:pt x="4237650" y="6858001"/>
                </a:lnTo>
                <a:lnTo>
                  <a:pt x="1473870" y="6858001"/>
                </a:lnTo>
                <a:lnTo>
                  <a:pt x="1357999" y="6740982"/>
                </a:lnTo>
                <a:cubicBezTo>
                  <a:pt x="606095" y="5935145"/>
                  <a:pt x="2667" y="4805149"/>
                  <a:pt x="223" y="3529761"/>
                </a:cubicBezTo>
                <a:cubicBezTo>
                  <a:pt x="223" y="2682794"/>
                  <a:pt x="-1168" y="593901"/>
                  <a:pt x="3003" y="2927"/>
                </a:cubicBez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216000" tIns="216000">
            <a:noAutofit/>
          </a:bodyPr>
          <a:lstStyle>
            <a:lvl1pPr marL="0" indent="0">
              <a:buNone/>
              <a:defRPr sz="1138" i="0">
                <a:solidFill>
                  <a:schemeClr val="bg1"/>
                </a:solidFill>
              </a:defRPr>
            </a:lvl1pPr>
          </a:lstStyle>
          <a:p>
            <a:r>
              <a:rPr lang="da-DK"/>
              <a:t>Klik på ikon for at tilføje billede</a:t>
            </a:r>
            <a:endParaRPr lang="en-US"/>
          </a:p>
        </p:txBody>
      </p:sp>
      <p:pic>
        <p:nvPicPr>
          <p:cNvPr id="6" name="Picture 10">
            <a:extLst>
              <a:ext uri="{FF2B5EF4-FFF2-40B4-BE49-F238E27FC236}">
                <a16:creationId xmlns:a16="http://schemas.microsoft.com/office/drawing/2014/main" id="{E9CBEEBB-5BD9-41D9-82D4-72560B96D7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2500" y="238108"/>
            <a:ext cx="1747850" cy="6526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4575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Slide - Background Pictur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6A5F0-16FC-FE49-A404-A9C0DFE4A6CC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63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09FFAAC-F341-144B-9DA2-EAD87D4B71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2500" y="1773238"/>
            <a:ext cx="7312500" cy="2911650"/>
          </a:xfrm>
        </p:spPr>
        <p:txBody>
          <a:bodyPr anchor="b">
            <a:normAutofit/>
          </a:bodyPr>
          <a:lstStyle>
            <a:lvl1pPr algn="l">
              <a:defRPr sz="4063">
                <a:solidFill>
                  <a:schemeClr val="bg1"/>
                </a:solidFill>
              </a:defRPr>
            </a:lvl1pPr>
          </a:lstStyle>
          <a:p>
            <a:r>
              <a:rPr lang="da-DK"/>
              <a:t>Titel sektion</a:t>
            </a:r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AF41705-AC5A-9340-AA26-D67A45637A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6833" y="-936000"/>
            <a:ext cx="4478338" cy="6858000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4D47F344-823B-E444-8DEF-F81C8A4FB1A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2500" y="4684893"/>
            <a:ext cx="73125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650"/>
              </a:spcBef>
              <a:buNone/>
              <a:defRPr sz="1463">
                <a:solidFill>
                  <a:schemeClr val="bg1"/>
                </a:solidFill>
              </a:defRPr>
            </a:lvl1pPr>
            <a:lvl2pPr marL="371484" indent="0" algn="ctr">
              <a:buNone/>
              <a:defRPr sz="1625"/>
            </a:lvl2pPr>
            <a:lvl3pPr marL="742969" indent="0" algn="ctr">
              <a:buNone/>
              <a:defRPr sz="1463"/>
            </a:lvl3pPr>
            <a:lvl4pPr marL="1114453" indent="0" algn="ctr">
              <a:buNone/>
              <a:defRPr sz="1300"/>
            </a:lvl4pPr>
            <a:lvl5pPr marL="1485937" indent="0" algn="ctr">
              <a:buNone/>
              <a:defRPr sz="1300"/>
            </a:lvl5pPr>
            <a:lvl6pPr marL="1857421" indent="0" algn="ctr">
              <a:buNone/>
              <a:defRPr sz="1300"/>
            </a:lvl6pPr>
            <a:lvl7pPr marL="2228906" indent="0" algn="ctr">
              <a:buNone/>
              <a:defRPr sz="1300"/>
            </a:lvl7pPr>
            <a:lvl8pPr marL="2600390" indent="0" algn="ctr">
              <a:buNone/>
              <a:defRPr sz="1300"/>
            </a:lvl8pPr>
            <a:lvl9pPr marL="2971874" indent="0" algn="ctr">
              <a:buNone/>
              <a:defRPr sz="1300"/>
            </a:lvl9pPr>
          </a:lstStyle>
          <a:p>
            <a:r>
              <a:rPr lang="da-DK"/>
              <a:t>Undertitel. Baggrundsbillede kan ændres via Design – Formater baggrund – </a:t>
            </a:r>
          </a:p>
          <a:p>
            <a:r>
              <a:rPr lang="da-DK"/>
              <a:t>Vælg Billede udfyld</a:t>
            </a:r>
          </a:p>
        </p:txBody>
      </p:sp>
      <p:pic>
        <p:nvPicPr>
          <p:cNvPr id="8" name="Picture 10">
            <a:extLst>
              <a:ext uri="{FF2B5EF4-FFF2-40B4-BE49-F238E27FC236}">
                <a16:creationId xmlns:a16="http://schemas.microsoft.com/office/drawing/2014/main" id="{CF619337-B180-48B3-B390-DB36634D0EF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2500" y="279822"/>
            <a:ext cx="1747850" cy="6526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27060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6A3273B-C137-A645-803B-1732A5BFA21F}"/>
              </a:ext>
            </a:extLst>
          </p:cNvPr>
          <p:cNvSpPr/>
          <p:nvPr userDrawn="1"/>
        </p:nvSpPr>
        <p:spPr>
          <a:xfrm flipH="1">
            <a:off x="146757" y="-1"/>
            <a:ext cx="9759244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63">
              <a:solidFill>
                <a:schemeClr val="tx1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09FFAAC-F341-144B-9DA2-EAD87D4B71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2500" y="1773238"/>
            <a:ext cx="7312500" cy="2911650"/>
          </a:xfrm>
        </p:spPr>
        <p:txBody>
          <a:bodyPr anchor="b">
            <a:normAutofit/>
          </a:bodyPr>
          <a:lstStyle>
            <a:lvl1pPr algn="l">
              <a:defRPr sz="4063">
                <a:solidFill>
                  <a:schemeClr val="tx1"/>
                </a:solidFill>
              </a:defRPr>
            </a:lvl1pPr>
          </a:lstStyle>
          <a:p>
            <a:r>
              <a:rPr lang="en-US" err="1"/>
              <a:t>Titel</a:t>
            </a:r>
            <a:r>
              <a:rPr lang="en-US"/>
              <a:t> </a:t>
            </a:r>
            <a:r>
              <a:rPr lang="en-US" err="1"/>
              <a:t>sektion</a:t>
            </a:r>
            <a:endParaRPr lang="en-US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4519358-6722-2D4A-84BA-8B3BDD072A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2500" y="4684894"/>
            <a:ext cx="73125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650"/>
              </a:spcBef>
              <a:buNone/>
              <a:defRPr sz="1463">
                <a:solidFill>
                  <a:schemeClr val="tx1"/>
                </a:solidFill>
              </a:defRPr>
            </a:lvl1pPr>
            <a:lvl2pPr marL="371484" indent="0" algn="ctr">
              <a:buNone/>
              <a:defRPr sz="1625"/>
            </a:lvl2pPr>
            <a:lvl3pPr marL="742969" indent="0" algn="ctr">
              <a:buNone/>
              <a:defRPr sz="1463"/>
            </a:lvl3pPr>
            <a:lvl4pPr marL="1114453" indent="0" algn="ctr">
              <a:buNone/>
              <a:defRPr sz="1300"/>
            </a:lvl4pPr>
            <a:lvl5pPr marL="1485937" indent="0" algn="ctr">
              <a:buNone/>
              <a:defRPr sz="1300"/>
            </a:lvl5pPr>
            <a:lvl6pPr marL="1857421" indent="0" algn="ctr">
              <a:buNone/>
              <a:defRPr sz="1300"/>
            </a:lvl6pPr>
            <a:lvl7pPr marL="2228906" indent="0" algn="ctr">
              <a:buNone/>
              <a:defRPr sz="1300"/>
            </a:lvl7pPr>
            <a:lvl8pPr marL="2600390" indent="0" algn="ctr">
              <a:buNone/>
              <a:defRPr sz="1300"/>
            </a:lvl8pPr>
            <a:lvl9pPr marL="2971874" indent="0" algn="ctr">
              <a:buNone/>
              <a:defRPr sz="1300"/>
            </a:lvl9pPr>
          </a:lstStyle>
          <a:p>
            <a:r>
              <a:rPr lang="da-DK"/>
              <a:t>Undertitel. Baggrundsfarve kan ændres via Design </a:t>
            </a:r>
            <a:r>
              <a:rPr lang="mr-IN"/>
              <a:t>–</a:t>
            </a:r>
            <a:r>
              <a:rPr lang="da-DK"/>
              <a:t> Formater baggrund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3894C80-4877-EA47-8C89-214FA3124C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6426" y="-934222"/>
            <a:ext cx="4478338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ADD04EE-ADC8-4043-AB21-A1FEF146F0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9073" y="273465"/>
            <a:ext cx="1774705" cy="662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249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3B98CA-3CE7-EA45-A77C-C4E2CFF48A0A}"/>
              </a:ext>
            </a:extLst>
          </p:cNvPr>
          <p:cNvSpPr/>
          <p:nvPr userDrawn="1"/>
        </p:nvSpPr>
        <p:spPr>
          <a:xfrm flipH="1">
            <a:off x="146757" y="-1"/>
            <a:ext cx="9759244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1463">
              <a:solidFill>
                <a:schemeClr val="tx1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3894C80-4877-EA47-8C89-214FA3124C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6426" y="-934222"/>
            <a:ext cx="4478338" cy="6858000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2D290D5C-5320-BF47-9B8C-E0318B1366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70334" y="1773238"/>
            <a:ext cx="4663510" cy="4150540"/>
          </a:xfrm>
        </p:spPr>
        <p:txBody>
          <a:bodyPr>
            <a:normAutofit/>
          </a:bodyPr>
          <a:lstStyle>
            <a:lvl1pPr marL="278606" indent="-278606" algn="l">
              <a:spcBef>
                <a:spcPts val="650"/>
              </a:spcBef>
              <a:buFont typeface="+mj-lt"/>
              <a:buAutoNum type="arabicPeriod"/>
              <a:defRPr sz="1788">
                <a:solidFill>
                  <a:schemeClr val="tx1"/>
                </a:solidFill>
              </a:defRPr>
            </a:lvl1pPr>
            <a:lvl2pPr marL="371484" indent="0" algn="ctr">
              <a:buNone/>
              <a:defRPr sz="1625"/>
            </a:lvl2pPr>
            <a:lvl3pPr marL="742969" indent="0" algn="ctr">
              <a:buNone/>
              <a:defRPr sz="1463"/>
            </a:lvl3pPr>
            <a:lvl4pPr marL="1114453" indent="0" algn="ctr">
              <a:buNone/>
              <a:defRPr sz="1300"/>
            </a:lvl4pPr>
            <a:lvl5pPr marL="1485937" indent="0" algn="ctr">
              <a:buNone/>
              <a:defRPr sz="1300"/>
            </a:lvl5pPr>
            <a:lvl6pPr marL="1857421" indent="0" algn="ctr">
              <a:buNone/>
              <a:defRPr sz="1300"/>
            </a:lvl6pPr>
            <a:lvl7pPr marL="2228906" indent="0" algn="ctr">
              <a:buNone/>
              <a:defRPr sz="1300"/>
            </a:lvl7pPr>
            <a:lvl8pPr marL="2600390" indent="0" algn="ctr">
              <a:buNone/>
              <a:defRPr sz="1300"/>
            </a:lvl8pPr>
            <a:lvl9pPr marL="2971874" indent="0" algn="ctr">
              <a:buNone/>
              <a:defRPr sz="1300"/>
            </a:lvl9pPr>
          </a:lstStyle>
          <a:p>
            <a:pPr marL="342900" indent="-342900">
              <a:buFont typeface="+mj-lt"/>
              <a:buAutoNum type="arabicPeriod"/>
            </a:pPr>
            <a:r>
              <a:rPr lang="da-DK"/>
              <a:t>Agenda #1</a:t>
            </a:r>
          </a:p>
          <a:p>
            <a:pPr marL="342900" indent="-342900">
              <a:buFont typeface="+mj-lt"/>
              <a:buAutoNum type="arabicPeriod"/>
            </a:pPr>
            <a:r>
              <a:rPr lang="da-DK"/>
              <a:t>Agenda #2</a:t>
            </a:r>
          </a:p>
          <a:p>
            <a:pPr marL="342900" indent="-342900">
              <a:buFont typeface="+mj-lt"/>
              <a:buAutoNum type="arabicPeriod"/>
            </a:pPr>
            <a:r>
              <a:rPr lang="da-DK"/>
              <a:t>Agenda #3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D46D0B0-E4B3-564B-A7AF-A4C86A5E876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92502" y="1773238"/>
            <a:ext cx="4427039" cy="4176712"/>
          </a:xfrm>
        </p:spPr>
        <p:txBody>
          <a:bodyPr anchor="t" anchorCtr="0">
            <a:normAutofit/>
          </a:bodyPr>
          <a:lstStyle>
            <a:lvl1pPr algn="l">
              <a:defRPr sz="4063">
                <a:solidFill>
                  <a:schemeClr val="tx1"/>
                </a:solidFill>
              </a:defRPr>
            </a:lvl1pPr>
          </a:lstStyle>
          <a:p>
            <a:r>
              <a:rPr lang="da-DK"/>
              <a:t>Agenda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204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Pic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B7E727-BE3A-AA4E-8F11-5B81257FE44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953000" y="0"/>
            <a:ext cx="4953000" cy="6858000"/>
          </a:xfrm>
          <a:solidFill>
            <a:schemeClr val="tx1">
              <a:alpha val="10000"/>
            </a:schemeClr>
          </a:solidFill>
        </p:spPr>
        <p:txBody>
          <a:bodyPr lIns="216000" tIns="216000">
            <a:normAutofit/>
          </a:bodyPr>
          <a:lstStyle>
            <a:lvl1pPr marL="0" marR="0" indent="0" algn="l" defTabSz="742969" rtl="0" eaLnBrk="1" fontAlgn="auto" latinLnBrk="0" hangingPunct="1">
              <a:lnSpc>
                <a:spcPct val="11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38">
                <a:solidFill>
                  <a:schemeClr val="bg1"/>
                </a:solidFill>
              </a:defRPr>
            </a:lvl1pPr>
          </a:lstStyle>
          <a:p>
            <a:pPr marL="0" marR="0" lvl="0" indent="0" algn="l" defTabSz="742969" rtl="0" eaLnBrk="1" fontAlgn="auto" latinLnBrk="0" hangingPunct="1">
              <a:lnSpc>
                <a:spcPct val="11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Klik på ikon for at tilføje billede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B56432A-EF3C-D746-80D4-888AE515BF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500" y="333377"/>
            <a:ext cx="4660500" cy="111601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/>
              <a:t>Slide med billede</a:t>
            </a:r>
            <a:endParaRPr lang="en-US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B376173-2BC5-6943-A1EC-E9D4287D44C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2503" y="1773238"/>
            <a:ext cx="4368987" cy="540984"/>
          </a:xfrm>
        </p:spPr>
        <p:txBody>
          <a:bodyPr anchor="b">
            <a:normAutofit/>
          </a:bodyPr>
          <a:lstStyle>
            <a:lvl1pPr marL="0" indent="0">
              <a:buNone/>
              <a:defRPr sz="1625" b="1">
                <a:solidFill>
                  <a:schemeClr val="bg1"/>
                </a:solidFill>
              </a:defRPr>
            </a:lvl1pPr>
            <a:lvl2pPr marL="371484" indent="0">
              <a:buNone/>
              <a:defRPr sz="1625" b="1"/>
            </a:lvl2pPr>
            <a:lvl3pPr marL="742969" indent="0">
              <a:buNone/>
              <a:defRPr sz="1463" b="1"/>
            </a:lvl3pPr>
            <a:lvl4pPr marL="1114453" indent="0">
              <a:buNone/>
              <a:defRPr sz="1300" b="1"/>
            </a:lvl4pPr>
            <a:lvl5pPr marL="1485937" indent="0">
              <a:buNone/>
              <a:defRPr sz="1300" b="1"/>
            </a:lvl5pPr>
            <a:lvl6pPr marL="1857421" indent="0">
              <a:buNone/>
              <a:defRPr sz="1300" b="1"/>
            </a:lvl6pPr>
            <a:lvl7pPr marL="2228906" indent="0">
              <a:buNone/>
              <a:defRPr sz="1300" b="1"/>
            </a:lvl7pPr>
            <a:lvl8pPr marL="2600390" indent="0">
              <a:buNone/>
              <a:defRPr sz="1300" b="1"/>
            </a:lvl8pPr>
            <a:lvl9pPr marL="2971874" indent="0">
              <a:buNone/>
              <a:defRPr sz="1300" b="1"/>
            </a:lvl9pPr>
          </a:lstStyle>
          <a:p>
            <a:r>
              <a:rPr lang="da-DK"/>
              <a:t>Undertitel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0483C3B-DF67-4C4E-8A3B-A3D65F90063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92503" y="2427112"/>
            <a:ext cx="4368987" cy="4062588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300">
                <a:solidFill>
                  <a:schemeClr val="bg1"/>
                </a:solidFill>
              </a:defRPr>
            </a:lvl1pPr>
            <a:lvl2pPr marL="371484" indent="0">
              <a:buNone/>
              <a:defRPr sz="1138"/>
            </a:lvl2pPr>
            <a:lvl3pPr marL="742969" indent="0">
              <a:buNone/>
              <a:defRPr sz="975"/>
            </a:lvl3pPr>
            <a:lvl4pPr marL="1114453" indent="0">
              <a:buNone/>
              <a:defRPr sz="813"/>
            </a:lvl4pPr>
            <a:lvl5pPr marL="1485937" indent="0">
              <a:buNone/>
              <a:defRPr sz="813"/>
            </a:lvl5pPr>
            <a:lvl6pPr marL="1857421" indent="0">
              <a:buNone/>
              <a:defRPr sz="813"/>
            </a:lvl6pPr>
            <a:lvl7pPr marL="2228906" indent="0">
              <a:buNone/>
              <a:defRPr sz="813"/>
            </a:lvl7pPr>
            <a:lvl8pPr marL="2600390" indent="0">
              <a:buNone/>
              <a:defRPr sz="813"/>
            </a:lvl8pPr>
            <a:lvl9pPr marL="2971874" indent="0">
              <a:buNone/>
              <a:defRPr sz="813"/>
            </a:lvl9pPr>
          </a:lstStyle>
          <a:p>
            <a:r>
              <a:rPr lang="da-DK"/>
              <a:t>Brødtekst til slide med billede. Baggrundsfarve kan ændres via Design </a:t>
            </a:r>
            <a:r>
              <a:rPr lang="mr-IN"/>
              <a:t>–</a:t>
            </a:r>
            <a:r>
              <a:rPr lang="da-DK"/>
              <a:t> Formater baggrund</a:t>
            </a:r>
          </a:p>
          <a:p>
            <a:r>
              <a:rPr lang="da-DK"/>
              <a:t>Billede i højre side kan ændres ved at dobbeltklikke på det og vælge Skift billede</a:t>
            </a:r>
          </a:p>
        </p:txBody>
      </p:sp>
    </p:spTree>
    <p:extLst>
      <p:ext uri="{BB962C8B-B14F-4D97-AF65-F5344CB8AC3E}">
        <p14:creationId xmlns:p14="http://schemas.microsoft.com/office/powerpoint/2010/main" val="14765384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Picture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B7E727-BE3A-AA4E-8F11-5B81257FE44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9172" y="0"/>
            <a:ext cx="4728711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lIns="216000" tIns="216000">
            <a:normAutofit/>
          </a:bodyPr>
          <a:lstStyle>
            <a:lvl1pPr marL="0" marR="0" indent="0" algn="l" defTabSz="742969" rtl="0" eaLnBrk="1" fontAlgn="auto" latinLnBrk="0" hangingPunct="1">
              <a:lnSpc>
                <a:spcPct val="11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138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marR="0" lvl="0" indent="0" algn="l" defTabSz="742969" rtl="0" eaLnBrk="1" fontAlgn="auto" latinLnBrk="0" hangingPunct="1">
              <a:lnSpc>
                <a:spcPct val="11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/>
              <a:t>Klik på ikon for at tilføje billede</a:t>
            </a:r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B56432A-EF3C-D746-80D4-888AE515BF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73343" y="333377"/>
            <a:ext cx="4660500" cy="111601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/>
              <a:t>Slide med billede</a:t>
            </a:r>
            <a:endParaRPr lang="en-US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B376173-2BC5-6943-A1EC-E9D4287D44C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973346" y="1773238"/>
            <a:ext cx="4368987" cy="540984"/>
          </a:xfrm>
        </p:spPr>
        <p:txBody>
          <a:bodyPr anchor="b">
            <a:normAutofit/>
          </a:bodyPr>
          <a:lstStyle>
            <a:lvl1pPr marL="0" indent="0">
              <a:buNone/>
              <a:defRPr sz="1625" b="1">
                <a:solidFill>
                  <a:schemeClr val="tx1"/>
                </a:solidFill>
              </a:defRPr>
            </a:lvl1pPr>
            <a:lvl2pPr marL="371484" indent="0">
              <a:buNone/>
              <a:defRPr sz="1625" b="1"/>
            </a:lvl2pPr>
            <a:lvl3pPr marL="742969" indent="0">
              <a:buNone/>
              <a:defRPr sz="1463" b="1"/>
            </a:lvl3pPr>
            <a:lvl4pPr marL="1114453" indent="0">
              <a:buNone/>
              <a:defRPr sz="1300" b="1"/>
            </a:lvl4pPr>
            <a:lvl5pPr marL="1485937" indent="0">
              <a:buNone/>
              <a:defRPr sz="1300" b="1"/>
            </a:lvl5pPr>
            <a:lvl6pPr marL="1857421" indent="0">
              <a:buNone/>
              <a:defRPr sz="1300" b="1"/>
            </a:lvl6pPr>
            <a:lvl7pPr marL="2228906" indent="0">
              <a:buNone/>
              <a:defRPr sz="1300" b="1"/>
            </a:lvl7pPr>
            <a:lvl8pPr marL="2600390" indent="0">
              <a:buNone/>
              <a:defRPr sz="1300" b="1"/>
            </a:lvl8pPr>
            <a:lvl9pPr marL="2971874" indent="0">
              <a:buNone/>
              <a:defRPr sz="1300" b="1"/>
            </a:lvl9pPr>
          </a:lstStyle>
          <a:p>
            <a:r>
              <a:rPr lang="da-DK"/>
              <a:t>Undertitel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0483C3B-DF67-4C4E-8A3B-A3D65F90063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973346" y="2427112"/>
            <a:ext cx="4368987" cy="4062588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300">
                <a:solidFill>
                  <a:schemeClr val="tx1"/>
                </a:solidFill>
              </a:defRPr>
            </a:lvl1pPr>
            <a:lvl2pPr marL="371484" indent="0">
              <a:buNone/>
              <a:defRPr sz="1138"/>
            </a:lvl2pPr>
            <a:lvl3pPr marL="742969" indent="0">
              <a:buNone/>
              <a:defRPr sz="975"/>
            </a:lvl3pPr>
            <a:lvl4pPr marL="1114453" indent="0">
              <a:buNone/>
              <a:defRPr sz="813"/>
            </a:lvl4pPr>
            <a:lvl5pPr marL="1485937" indent="0">
              <a:buNone/>
              <a:defRPr sz="813"/>
            </a:lvl5pPr>
            <a:lvl6pPr marL="1857421" indent="0">
              <a:buNone/>
              <a:defRPr sz="813"/>
            </a:lvl6pPr>
            <a:lvl7pPr marL="2228906" indent="0">
              <a:buNone/>
              <a:defRPr sz="813"/>
            </a:lvl7pPr>
            <a:lvl8pPr marL="2600390" indent="0">
              <a:buNone/>
              <a:defRPr sz="813"/>
            </a:lvl8pPr>
            <a:lvl9pPr marL="2971874" indent="0">
              <a:buNone/>
              <a:defRPr sz="813"/>
            </a:lvl9pPr>
          </a:lstStyle>
          <a:p>
            <a:r>
              <a:rPr lang="da-DK"/>
              <a:t>Brødtekst til slide med billede. Baggrundsfarve kan ændres via Design </a:t>
            </a:r>
            <a:r>
              <a:rPr lang="mr-IN"/>
              <a:t>–</a:t>
            </a:r>
            <a:r>
              <a:rPr lang="da-DK"/>
              <a:t> Formater baggrund</a:t>
            </a:r>
          </a:p>
          <a:p>
            <a:r>
              <a:rPr lang="da-DK"/>
              <a:t>Billede i venstre side kan ændres ved at dobbeltklikke på det og vælge Skift billede</a:t>
            </a:r>
          </a:p>
        </p:txBody>
      </p:sp>
    </p:spTree>
    <p:extLst>
      <p:ext uri="{BB962C8B-B14F-4D97-AF65-F5344CB8AC3E}">
        <p14:creationId xmlns:p14="http://schemas.microsoft.com/office/powerpoint/2010/main" val="29340624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500" y="333377"/>
            <a:ext cx="9341343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Indholdsslide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914E0-7C4D-452C-BC38-7156F433A0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92500" y="1781516"/>
            <a:ext cx="7312500" cy="4168434"/>
          </a:xfrm>
        </p:spPr>
        <p:txBody>
          <a:bodyPr/>
          <a:lstStyle/>
          <a:p>
            <a:pPr lvl="0"/>
            <a:r>
              <a:rPr lang="en-US"/>
              <a:t>Add bullet points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26F36-3CBC-9D4D-AE77-68C860F4B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DA0B9FB-B25B-2343-8944-8AAFA3C054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03379" y="6274294"/>
            <a:ext cx="9394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27. januar 2025</a:t>
            </a:fld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8FFBE02-E65B-5F47-B41B-E7766173D6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51980" y="6274294"/>
            <a:ext cx="340199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646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0297EC-C9D5-5794-5ECE-52FC26926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5B41776-18C6-BC78-C41A-1E8F913C7F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1375A60-4EF1-BBDF-1223-4E3E5E654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E93A-6BDF-41A4-A6AB-54D799802C55}" type="datetimeFigureOut">
              <a:rPr lang="da-DK" smtClean="0"/>
              <a:t>27-01-2025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7478804-2C78-B31B-7C28-5DE0A056D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97AF4F9-AB43-EA94-432E-9951A32FD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8FE0-1DCC-4E65-A201-42DA75A2CE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4314041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500" y="333377"/>
            <a:ext cx="9341343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Indholdsslide med ren tekst </a:t>
            </a: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09902" y="6274294"/>
            <a:ext cx="6172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292501" y="1793877"/>
            <a:ext cx="7312500" cy="4156075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463">
                <a:solidFill>
                  <a:schemeClr val="tx1"/>
                </a:solidFill>
              </a:defRPr>
            </a:lvl1pPr>
            <a:lvl2pPr marL="371484" indent="0">
              <a:buNone/>
              <a:defRPr sz="1138"/>
            </a:lvl2pPr>
            <a:lvl3pPr marL="742969" indent="0">
              <a:buNone/>
              <a:defRPr sz="975"/>
            </a:lvl3pPr>
            <a:lvl4pPr marL="1114453" indent="0">
              <a:buNone/>
              <a:defRPr sz="813"/>
            </a:lvl4pPr>
            <a:lvl5pPr marL="1485937" indent="0">
              <a:buNone/>
              <a:defRPr sz="813"/>
            </a:lvl5pPr>
            <a:lvl6pPr marL="1857421" indent="0">
              <a:buNone/>
              <a:defRPr sz="813"/>
            </a:lvl6pPr>
            <a:lvl7pPr marL="2228906" indent="0">
              <a:buNone/>
              <a:defRPr sz="813"/>
            </a:lvl7pPr>
            <a:lvl8pPr marL="2600390" indent="0">
              <a:buNone/>
              <a:defRPr sz="813"/>
            </a:lvl8pPr>
            <a:lvl9pPr marL="2971874" indent="0">
              <a:buNone/>
              <a:defRPr sz="813"/>
            </a:lvl9pPr>
          </a:lstStyle>
          <a:p>
            <a:pPr lvl="0"/>
            <a:r>
              <a:rPr lang="en-US" err="1"/>
              <a:t>Tekst</a:t>
            </a:r>
            <a:endParaRPr lang="en-US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03379" y="6274294"/>
            <a:ext cx="9394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27. januar 2025</a:t>
            </a:fld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51980" y="6274294"/>
            <a:ext cx="340199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79280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C8278-6945-437F-BCF1-F493602FD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501" y="333377"/>
            <a:ext cx="9361687" cy="1116013"/>
          </a:xfrm>
        </p:spPr>
        <p:txBody>
          <a:bodyPr anchor="b">
            <a:normAutofit/>
          </a:bodyPr>
          <a:lstStyle>
            <a:lvl1pPr>
              <a:defRPr sz="2763"/>
            </a:lvl1pPr>
          </a:lstStyle>
          <a:p>
            <a:r>
              <a:rPr lang="da-DK"/>
              <a:t>Indholdsslide med billede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F0F0AA-0B79-44E6-A2FB-C22E3A657E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53000" y="1773238"/>
            <a:ext cx="4680843" cy="4176712"/>
          </a:xfrm>
        </p:spPr>
        <p:txBody>
          <a:bodyPr lIns="216000" tIns="216000">
            <a:normAutofit/>
          </a:bodyPr>
          <a:lstStyle>
            <a:lvl1pPr marL="0" indent="0">
              <a:buNone/>
              <a:defRPr sz="1138"/>
            </a:lvl1pPr>
            <a:lvl2pPr marL="371484" indent="0">
              <a:buNone/>
              <a:defRPr sz="2275"/>
            </a:lvl2pPr>
            <a:lvl3pPr marL="742969" indent="0">
              <a:buNone/>
              <a:defRPr sz="1950"/>
            </a:lvl3pPr>
            <a:lvl4pPr marL="1114453" indent="0">
              <a:buNone/>
              <a:defRPr sz="1625"/>
            </a:lvl4pPr>
            <a:lvl5pPr marL="1485937" indent="0">
              <a:buNone/>
              <a:defRPr sz="1625"/>
            </a:lvl5pPr>
            <a:lvl6pPr marL="1857421" indent="0">
              <a:buNone/>
              <a:defRPr sz="1625"/>
            </a:lvl6pPr>
            <a:lvl7pPr marL="2228906" indent="0">
              <a:buNone/>
              <a:defRPr sz="1625"/>
            </a:lvl7pPr>
            <a:lvl8pPr marL="2600390" indent="0">
              <a:buNone/>
              <a:defRPr sz="1625"/>
            </a:lvl8pPr>
            <a:lvl9pPr marL="2971874" indent="0">
              <a:buNone/>
              <a:defRPr sz="1625"/>
            </a:lvl9pPr>
          </a:lstStyle>
          <a:p>
            <a:r>
              <a:rPr lang="da-DK"/>
              <a:t>Klik på ikonet for at tilføje et billede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5E185-EAE7-4BB6-B0CA-E457EDFF0E1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92502" y="1793877"/>
            <a:ext cx="4427039" cy="4156075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300">
                <a:solidFill>
                  <a:schemeClr val="tx1"/>
                </a:solidFill>
              </a:defRPr>
            </a:lvl1pPr>
            <a:lvl2pPr marL="371484" indent="0">
              <a:buNone/>
              <a:defRPr sz="1138"/>
            </a:lvl2pPr>
            <a:lvl3pPr marL="742969" indent="0">
              <a:buNone/>
              <a:defRPr sz="975"/>
            </a:lvl3pPr>
            <a:lvl4pPr marL="1114453" indent="0">
              <a:buNone/>
              <a:defRPr sz="813"/>
            </a:lvl4pPr>
            <a:lvl5pPr marL="1485937" indent="0">
              <a:buNone/>
              <a:defRPr sz="813"/>
            </a:lvl5pPr>
            <a:lvl6pPr marL="1857421" indent="0">
              <a:buNone/>
              <a:defRPr sz="813"/>
            </a:lvl6pPr>
            <a:lvl7pPr marL="2228906" indent="0">
              <a:buNone/>
              <a:defRPr sz="813"/>
            </a:lvl7pPr>
            <a:lvl8pPr marL="2600390" indent="0">
              <a:buNone/>
              <a:defRPr sz="813"/>
            </a:lvl8pPr>
            <a:lvl9pPr marL="2971874" indent="0">
              <a:buNone/>
              <a:defRPr sz="813"/>
            </a:lvl9pPr>
          </a:lstStyle>
          <a:p>
            <a:r>
              <a:rPr lang="da-DK"/>
              <a:t>Billede i højre side kan ændres ved at dobbeltklikke på det og vælge Skift billede.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99DABF-54DA-4149-AC6C-F679A277A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09902" y="6274294"/>
            <a:ext cx="6172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F211E29-8ABB-AB45-B263-4C24CDE5C8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03379" y="6274294"/>
            <a:ext cx="9394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27. januar 2025</a:t>
            </a:fld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E7D8949-9AEB-344B-969B-9397B322BC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51980" y="6274294"/>
            <a:ext cx="340199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719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C8278-6945-437F-BCF1-F493602FD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501" y="333377"/>
            <a:ext cx="9361687" cy="1116013"/>
          </a:xfrm>
        </p:spPr>
        <p:txBody>
          <a:bodyPr anchor="b">
            <a:normAutofit/>
          </a:bodyPr>
          <a:lstStyle>
            <a:lvl1pPr>
              <a:defRPr sz="2763"/>
            </a:lvl1pPr>
          </a:lstStyle>
          <a:p>
            <a:r>
              <a:rPr lang="da-DK"/>
              <a:t>Indholdsslide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5E185-EAE7-4BB6-B0CA-E457EDFF0E1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92502" y="1793877"/>
            <a:ext cx="4427039" cy="4156075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300">
                <a:solidFill>
                  <a:schemeClr val="tx1"/>
                </a:solidFill>
              </a:defRPr>
            </a:lvl1pPr>
            <a:lvl2pPr marL="371484" indent="0">
              <a:buNone/>
              <a:defRPr sz="1138"/>
            </a:lvl2pPr>
            <a:lvl3pPr marL="742969" indent="0">
              <a:buNone/>
              <a:defRPr sz="975"/>
            </a:lvl3pPr>
            <a:lvl4pPr marL="1114453" indent="0">
              <a:buNone/>
              <a:defRPr sz="813"/>
            </a:lvl4pPr>
            <a:lvl5pPr marL="1485937" indent="0">
              <a:buNone/>
              <a:defRPr sz="813"/>
            </a:lvl5pPr>
            <a:lvl6pPr marL="1857421" indent="0">
              <a:buNone/>
              <a:defRPr sz="813"/>
            </a:lvl6pPr>
            <a:lvl7pPr marL="2228906" indent="0">
              <a:buNone/>
              <a:defRPr sz="813"/>
            </a:lvl7pPr>
            <a:lvl8pPr marL="2600390" indent="0">
              <a:buNone/>
              <a:defRPr sz="813"/>
            </a:lvl8pPr>
            <a:lvl9pPr marL="2971874" indent="0">
              <a:buNone/>
              <a:defRPr sz="813"/>
            </a:lvl9pPr>
          </a:lstStyle>
          <a:p>
            <a:r>
              <a:rPr lang="da-DK"/>
              <a:t>Højre side med placeholder for graf. Farver kan ændres via ved at dobbeltklikke på graf, vælge Design og Skift farver.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99DABF-54DA-4149-AC6C-F679A277A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09902" y="6274294"/>
            <a:ext cx="6172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6658C60F-EED3-FA41-92AD-286AFB47376A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953000" y="1773238"/>
            <a:ext cx="4680843" cy="4156074"/>
          </a:xfrm>
        </p:spPr>
        <p:txBody>
          <a:bodyPr lIns="216000" tIns="216000" rIns="72000">
            <a:normAutofit/>
          </a:bodyPr>
          <a:lstStyle>
            <a:lvl1pPr marL="0" marR="0" indent="0" algn="l" defTabSz="742969" rtl="0" eaLnBrk="1" fontAlgn="auto" latinLnBrk="0" hangingPunct="1">
              <a:lnSpc>
                <a:spcPct val="110000"/>
              </a:lnSpc>
              <a:spcBef>
                <a:spcPts val="813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38"/>
            </a:lvl1pPr>
          </a:lstStyle>
          <a:p>
            <a:pPr marL="371484" marR="0" lvl="0" indent="-371484" algn="l" defTabSz="742969" rtl="0" eaLnBrk="1" fontAlgn="auto" latinLnBrk="0" hangingPunct="1">
              <a:lnSpc>
                <a:spcPct val="110000"/>
              </a:lnSpc>
              <a:spcBef>
                <a:spcPts val="813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/>
              <a:t>Click icon to add graph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7109C7A-8BD9-A242-BEB9-33D041016A72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8403379" y="6274294"/>
            <a:ext cx="9394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27. januar 2025</a:t>
            </a:fld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1EC95A8-3B92-0A40-B7D8-C906E8558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51980" y="6274294"/>
            <a:ext cx="340199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091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500" y="333377"/>
            <a:ext cx="9341343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Kontakt information</a:t>
            </a: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09902" y="6274294"/>
            <a:ext cx="6172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294501" y="3510961"/>
            <a:ext cx="4445383" cy="2438993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300">
                <a:solidFill>
                  <a:schemeClr val="tx1"/>
                </a:solidFill>
              </a:defRPr>
            </a:lvl1pPr>
            <a:lvl2pPr marL="371484" indent="0">
              <a:buNone/>
              <a:defRPr sz="1138"/>
            </a:lvl2pPr>
            <a:lvl3pPr marL="742969" indent="0">
              <a:buNone/>
              <a:defRPr sz="975"/>
            </a:lvl3pPr>
            <a:lvl4pPr marL="1114453" indent="0">
              <a:buNone/>
              <a:defRPr sz="813"/>
            </a:lvl4pPr>
            <a:lvl5pPr marL="1485937" indent="0">
              <a:buNone/>
              <a:defRPr sz="813"/>
            </a:lvl5pPr>
            <a:lvl6pPr marL="1857421" indent="0">
              <a:buNone/>
              <a:defRPr sz="813"/>
            </a:lvl6pPr>
            <a:lvl7pPr marL="2228906" indent="0">
              <a:buNone/>
              <a:defRPr sz="813"/>
            </a:lvl7pPr>
            <a:lvl8pPr marL="2600390" indent="0">
              <a:buNone/>
              <a:defRPr sz="813"/>
            </a:lvl8pPr>
            <a:lvl9pPr marL="2971874" indent="0">
              <a:buNone/>
              <a:defRPr sz="813"/>
            </a:lvl9pPr>
          </a:lstStyle>
          <a:p>
            <a:r>
              <a:rPr lang="da-DK"/>
              <a:t>Bosætningskoordinator</a:t>
            </a:r>
            <a:br>
              <a:rPr lang="da-DK"/>
            </a:br>
            <a:r>
              <a:rPr lang="da-DK"/>
              <a:t>T: </a:t>
            </a:r>
            <a:r>
              <a:rPr lang="da-DK" err="1"/>
              <a:t>xxxx</a:t>
            </a:r>
            <a:r>
              <a:rPr lang="da-DK"/>
              <a:t> </a:t>
            </a:r>
            <a:r>
              <a:rPr lang="da-DK" err="1"/>
              <a:t>xxxx</a:t>
            </a:r>
            <a:br>
              <a:rPr lang="da-DK"/>
            </a:br>
            <a:r>
              <a:rPr lang="da-DK"/>
              <a:t>E: </a:t>
            </a:r>
            <a:r>
              <a:rPr lang="da-DK" err="1"/>
              <a:t>abc@haderslev.dk</a:t>
            </a:r>
            <a:endParaRPr lang="da-DK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03379" y="6274294"/>
            <a:ext cx="9394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27. januar 2025</a:t>
            </a:fld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51980" y="6274294"/>
            <a:ext cx="340199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5280FE5-2D09-9B49-878D-0E88B2B405A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2500" y="2944461"/>
            <a:ext cx="4447381" cy="540984"/>
          </a:xfrm>
        </p:spPr>
        <p:txBody>
          <a:bodyPr anchor="b">
            <a:normAutofit/>
          </a:bodyPr>
          <a:lstStyle>
            <a:lvl1pPr marL="0" indent="0">
              <a:buNone/>
              <a:defRPr sz="1625" b="1"/>
            </a:lvl1pPr>
            <a:lvl2pPr marL="371484" indent="0">
              <a:buNone/>
              <a:defRPr sz="1625" b="1"/>
            </a:lvl2pPr>
            <a:lvl3pPr marL="742969" indent="0">
              <a:buNone/>
              <a:defRPr sz="1463" b="1"/>
            </a:lvl3pPr>
            <a:lvl4pPr marL="1114453" indent="0">
              <a:buNone/>
              <a:defRPr sz="1300" b="1"/>
            </a:lvl4pPr>
            <a:lvl5pPr marL="1485937" indent="0">
              <a:buNone/>
              <a:defRPr sz="1300" b="1"/>
            </a:lvl5pPr>
            <a:lvl6pPr marL="1857421" indent="0">
              <a:buNone/>
              <a:defRPr sz="1300" b="1"/>
            </a:lvl6pPr>
            <a:lvl7pPr marL="2228906" indent="0">
              <a:buNone/>
              <a:defRPr sz="1300" b="1"/>
            </a:lvl7pPr>
            <a:lvl8pPr marL="2600390" indent="0">
              <a:buNone/>
              <a:defRPr sz="1300" b="1"/>
            </a:lvl8pPr>
            <a:lvl9pPr marL="2971874" indent="0">
              <a:buNone/>
              <a:defRPr sz="1300" b="1"/>
            </a:lvl9pPr>
          </a:lstStyle>
          <a:p>
            <a:pPr lvl="0"/>
            <a:r>
              <a:rPr lang="en-US" err="1"/>
              <a:t>Navn</a:t>
            </a:r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EBECF8F-A974-C540-8328-9BE45D3BBA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344250" y="1773727"/>
            <a:ext cx="3217500" cy="3960000"/>
          </a:xfrm>
          <a:prstGeom prst="ellipse">
            <a:avLst/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1138"/>
            </a:lvl1pPr>
          </a:lstStyle>
          <a:p>
            <a:r>
              <a:rPr lang="da-DK"/>
              <a:t>Klik på ikon for at tilføje billede</a:t>
            </a:r>
          </a:p>
        </p:txBody>
      </p:sp>
    </p:spTree>
    <p:extLst>
      <p:ext uri="{BB962C8B-B14F-4D97-AF65-F5344CB8AC3E}">
        <p14:creationId xmlns:p14="http://schemas.microsoft.com/office/powerpoint/2010/main" val="12820821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500" y="333377"/>
            <a:ext cx="9341343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Kontakt information</a:t>
            </a: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09902" y="6274294"/>
            <a:ext cx="6172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274158" y="4425357"/>
            <a:ext cx="4445383" cy="1366551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300">
                <a:solidFill>
                  <a:schemeClr val="tx1"/>
                </a:solidFill>
              </a:defRPr>
            </a:lvl1pPr>
            <a:lvl2pPr marL="371484" indent="0">
              <a:buNone/>
              <a:defRPr sz="1138"/>
            </a:lvl2pPr>
            <a:lvl3pPr marL="742969" indent="0">
              <a:buNone/>
              <a:defRPr sz="975"/>
            </a:lvl3pPr>
            <a:lvl4pPr marL="1114453" indent="0">
              <a:buNone/>
              <a:defRPr sz="813"/>
            </a:lvl4pPr>
            <a:lvl5pPr marL="1485937" indent="0">
              <a:buNone/>
              <a:defRPr sz="813"/>
            </a:lvl5pPr>
            <a:lvl6pPr marL="1857421" indent="0">
              <a:buNone/>
              <a:defRPr sz="813"/>
            </a:lvl6pPr>
            <a:lvl7pPr marL="2228906" indent="0">
              <a:buNone/>
              <a:defRPr sz="813"/>
            </a:lvl7pPr>
            <a:lvl8pPr marL="2600390" indent="0">
              <a:buNone/>
              <a:defRPr sz="813"/>
            </a:lvl8pPr>
            <a:lvl9pPr marL="2971874" indent="0">
              <a:buNone/>
              <a:defRPr sz="813"/>
            </a:lvl9pPr>
          </a:lstStyle>
          <a:p>
            <a:r>
              <a:rPr lang="da-DK"/>
              <a:t>Bosætningskoordinator</a:t>
            </a:r>
            <a:br>
              <a:rPr lang="da-DK"/>
            </a:br>
            <a:r>
              <a:rPr lang="da-DK"/>
              <a:t>T: </a:t>
            </a:r>
            <a:r>
              <a:rPr lang="da-DK" err="1"/>
              <a:t>xxxx</a:t>
            </a:r>
            <a:r>
              <a:rPr lang="da-DK"/>
              <a:t> </a:t>
            </a:r>
            <a:r>
              <a:rPr lang="da-DK" err="1"/>
              <a:t>xxxx</a:t>
            </a:r>
            <a:br>
              <a:rPr lang="da-DK"/>
            </a:br>
            <a:r>
              <a:rPr lang="da-DK"/>
              <a:t>E: </a:t>
            </a:r>
            <a:r>
              <a:rPr lang="da-DK" err="1"/>
              <a:t>abc@haderslev.dk</a:t>
            </a:r>
            <a:endParaRPr lang="da-DK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03379" y="6274294"/>
            <a:ext cx="9394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27. januar 2025</a:t>
            </a:fld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51980" y="6274294"/>
            <a:ext cx="340199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5280FE5-2D09-9B49-878D-0E88B2B405A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2158" y="3858857"/>
            <a:ext cx="4447381" cy="540984"/>
          </a:xfrm>
        </p:spPr>
        <p:txBody>
          <a:bodyPr anchor="b">
            <a:normAutofit/>
          </a:bodyPr>
          <a:lstStyle>
            <a:lvl1pPr marL="0" indent="0" algn="ctr">
              <a:buNone/>
              <a:defRPr sz="1625" b="1"/>
            </a:lvl1pPr>
            <a:lvl2pPr marL="371484" indent="0">
              <a:buNone/>
              <a:defRPr sz="1625" b="1"/>
            </a:lvl2pPr>
            <a:lvl3pPr marL="742969" indent="0">
              <a:buNone/>
              <a:defRPr sz="1463" b="1"/>
            </a:lvl3pPr>
            <a:lvl4pPr marL="1114453" indent="0">
              <a:buNone/>
              <a:defRPr sz="1300" b="1"/>
            </a:lvl4pPr>
            <a:lvl5pPr marL="1485937" indent="0">
              <a:buNone/>
              <a:defRPr sz="1300" b="1"/>
            </a:lvl5pPr>
            <a:lvl6pPr marL="1857421" indent="0">
              <a:buNone/>
              <a:defRPr sz="1300" b="1"/>
            </a:lvl6pPr>
            <a:lvl7pPr marL="2228906" indent="0">
              <a:buNone/>
              <a:defRPr sz="1300" b="1"/>
            </a:lvl7pPr>
            <a:lvl8pPr marL="2600390" indent="0">
              <a:buNone/>
              <a:defRPr sz="1300" b="1"/>
            </a:lvl8pPr>
            <a:lvl9pPr marL="2971874" indent="0">
              <a:buNone/>
              <a:defRPr sz="1300" b="1"/>
            </a:lvl9pPr>
          </a:lstStyle>
          <a:p>
            <a:pPr lvl="0"/>
            <a:r>
              <a:rPr lang="en-US" err="1"/>
              <a:t>Navn</a:t>
            </a:r>
            <a:endParaRPr lang="en-US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EBECF8F-A974-C540-8328-9BE45D3BBA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764598" y="1863393"/>
            <a:ext cx="1462500" cy="1800000"/>
          </a:xfrm>
          <a:prstGeom prst="ellipse">
            <a:avLst/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1138"/>
            </a:lvl1pPr>
          </a:lstStyle>
          <a:p>
            <a:r>
              <a:rPr lang="da-DK"/>
              <a:t>Tilføje billede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49E52E13-724D-8D45-8303-AB875904C61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445441" y="1863393"/>
            <a:ext cx="1462500" cy="1800000"/>
          </a:xfrm>
          <a:prstGeom prst="ellipse">
            <a:avLst/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1138"/>
            </a:lvl1pPr>
          </a:lstStyle>
          <a:p>
            <a:r>
              <a:rPr lang="da-DK"/>
              <a:t>Tilføje billede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82F3B229-A397-D34F-AE48-A5674077F956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4955000" y="4425353"/>
            <a:ext cx="4445383" cy="1366550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300">
                <a:solidFill>
                  <a:schemeClr val="tx1"/>
                </a:solidFill>
              </a:defRPr>
            </a:lvl1pPr>
            <a:lvl2pPr marL="371484" indent="0">
              <a:buNone/>
              <a:defRPr sz="1138"/>
            </a:lvl2pPr>
            <a:lvl3pPr marL="742969" indent="0">
              <a:buNone/>
              <a:defRPr sz="975"/>
            </a:lvl3pPr>
            <a:lvl4pPr marL="1114453" indent="0">
              <a:buNone/>
              <a:defRPr sz="813"/>
            </a:lvl4pPr>
            <a:lvl5pPr marL="1485937" indent="0">
              <a:buNone/>
              <a:defRPr sz="813"/>
            </a:lvl5pPr>
            <a:lvl6pPr marL="1857421" indent="0">
              <a:buNone/>
              <a:defRPr sz="813"/>
            </a:lvl6pPr>
            <a:lvl7pPr marL="2228906" indent="0">
              <a:buNone/>
              <a:defRPr sz="813"/>
            </a:lvl7pPr>
            <a:lvl8pPr marL="2600390" indent="0">
              <a:buNone/>
              <a:defRPr sz="813"/>
            </a:lvl8pPr>
            <a:lvl9pPr marL="2971874" indent="0">
              <a:buNone/>
              <a:defRPr sz="813"/>
            </a:lvl9pPr>
          </a:lstStyle>
          <a:p>
            <a:r>
              <a:rPr lang="da-DK"/>
              <a:t>Bosætningskoordinator</a:t>
            </a:r>
            <a:br>
              <a:rPr lang="da-DK"/>
            </a:br>
            <a:r>
              <a:rPr lang="da-DK"/>
              <a:t>T: </a:t>
            </a:r>
            <a:r>
              <a:rPr lang="da-DK" err="1"/>
              <a:t>xxxx</a:t>
            </a:r>
            <a:r>
              <a:rPr lang="da-DK"/>
              <a:t> </a:t>
            </a:r>
            <a:r>
              <a:rPr lang="da-DK" err="1"/>
              <a:t>xxxx</a:t>
            </a:r>
            <a:br>
              <a:rPr lang="da-DK"/>
            </a:br>
            <a:r>
              <a:rPr lang="da-DK"/>
              <a:t>E: </a:t>
            </a:r>
            <a:r>
              <a:rPr lang="da-DK" err="1"/>
              <a:t>abc@haderslev.dk</a:t>
            </a:r>
            <a:endParaRPr lang="da-DK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A456889E-6BC7-274D-BFBE-DCBB4E352887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4953000" y="3858857"/>
            <a:ext cx="4447381" cy="540984"/>
          </a:xfrm>
        </p:spPr>
        <p:txBody>
          <a:bodyPr anchor="b">
            <a:normAutofit/>
          </a:bodyPr>
          <a:lstStyle>
            <a:lvl1pPr marL="0" indent="0" algn="ctr">
              <a:buNone/>
              <a:defRPr sz="1625" b="1"/>
            </a:lvl1pPr>
            <a:lvl2pPr marL="371484" indent="0">
              <a:buNone/>
              <a:defRPr sz="1625" b="1"/>
            </a:lvl2pPr>
            <a:lvl3pPr marL="742969" indent="0">
              <a:buNone/>
              <a:defRPr sz="1463" b="1"/>
            </a:lvl3pPr>
            <a:lvl4pPr marL="1114453" indent="0">
              <a:buNone/>
              <a:defRPr sz="1300" b="1"/>
            </a:lvl4pPr>
            <a:lvl5pPr marL="1485937" indent="0">
              <a:buNone/>
              <a:defRPr sz="1300" b="1"/>
            </a:lvl5pPr>
            <a:lvl6pPr marL="1857421" indent="0">
              <a:buNone/>
              <a:defRPr sz="1300" b="1"/>
            </a:lvl6pPr>
            <a:lvl7pPr marL="2228906" indent="0">
              <a:buNone/>
              <a:defRPr sz="1300" b="1"/>
            </a:lvl7pPr>
            <a:lvl8pPr marL="2600390" indent="0">
              <a:buNone/>
              <a:defRPr sz="1300" b="1"/>
            </a:lvl8pPr>
            <a:lvl9pPr marL="2971874" indent="0">
              <a:buNone/>
              <a:defRPr sz="1300" b="1"/>
            </a:lvl9pPr>
          </a:lstStyle>
          <a:p>
            <a:pPr lvl="0"/>
            <a:r>
              <a:rPr lang="en-US" err="1"/>
              <a:t>Navn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33220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0E988-596C-451D-A0EC-83A8BAAA6E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Indholdsslide</a:t>
            </a:r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4E20A95-9A8F-064D-A390-2BF6F2E6A2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09902" y="6274294"/>
            <a:ext cx="6172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756F382-C6D9-104E-9C29-50172A5B97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03379" y="6274294"/>
            <a:ext cx="9394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27. januar 2025</a:t>
            </a:fld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62C9CBF-B073-E340-B0DC-A4C0B36D7D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51980" y="6274294"/>
            <a:ext cx="340199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6194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9DC3752-3B82-F540-8922-5DFC664AB1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09902" y="6274294"/>
            <a:ext cx="6172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A1478E1-D364-5D41-9D38-53C3608D24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03379" y="6274294"/>
            <a:ext cx="9394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27. januar 2025</a:t>
            </a:fld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FDEA433-C512-254B-AA03-F0BEF87DB4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51980" y="6274294"/>
            <a:ext cx="340199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76671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E5CF7-552C-4201-BA11-AF30B321ED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500" y="333377"/>
            <a:ext cx="9332170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Indholdsslide med </a:t>
            </a:r>
            <a:r>
              <a:rPr lang="da-DK" err="1"/>
              <a:t>bullet</a:t>
            </a:r>
            <a:r>
              <a:rPr lang="da-DK"/>
              <a:t> points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B2720-0BA7-4825-BABD-E59774CB6C0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292501" y="1773238"/>
            <a:ext cx="4427039" cy="4176712"/>
          </a:xfrm>
        </p:spPr>
        <p:txBody>
          <a:bodyPr/>
          <a:lstStyle/>
          <a:p>
            <a:pPr lvl="0"/>
            <a:r>
              <a:rPr lang="en-US"/>
              <a:t>Add bullet points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513AF8-13A0-4929-A5DA-6CB6FDA0C70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4953000" y="1773238"/>
            <a:ext cx="4671670" cy="4176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Add bullet points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9E3D79E-6CA8-5A45-961F-CB82615887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09902" y="6274294"/>
            <a:ext cx="6172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1640D19-4465-B144-A478-209FA71D09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03379" y="6274294"/>
            <a:ext cx="9394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27. januar 2025</a:t>
            </a:fld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5EA53EFD-4801-7C47-9F94-15CFE06000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51980" y="6274294"/>
            <a:ext cx="340199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4688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5F9C59-283E-46FB-B393-3D7FB7E162A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72158" y="1773238"/>
            <a:ext cx="4447381" cy="540984"/>
          </a:xfrm>
        </p:spPr>
        <p:txBody>
          <a:bodyPr anchor="b">
            <a:normAutofit/>
          </a:bodyPr>
          <a:lstStyle>
            <a:lvl1pPr marL="0" indent="0">
              <a:buNone/>
              <a:defRPr sz="1625" b="1"/>
            </a:lvl1pPr>
            <a:lvl2pPr marL="371484" indent="0">
              <a:buNone/>
              <a:defRPr sz="1625" b="1"/>
            </a:lvl2pPr>
            <a:lvl3pPr marL="742969" indent="0">
              <a:buNone/>
              <a:defRPr sz="1463" b="1"/>
            </a:lvl3pPr>
            <a:lvl4pPr marL="1114453" indent="0">
              <a:buNone/>
              <a:defRPr sz="1300" b="1"/>
            </a:lvl4pPr>
            <a:lvl5pPr marL="1485937" indent="0">
              <a:buNone/>
              <a:defRPr sz="1300" b="1"/>
            </a:lvl5pPr>
            <a:lvl6pPr marL="1857421" indent="0">
              <a:buNone/>
              <a:defRPr sz="1300" b="1"/>
            </a:lvl6pPr>
            <a:lvl7pPr marL="2228906" indent="0">
              <a:buNone/>
              <a:defRPr sz="1300" b="1"/>
            </a:lvl7pPr>
            <a:lvl8pPr marL="2600390" indent="0">
              <a:buNone/>
              <a:defRPr sz="1300" b="1"/>
            </a:lvl8pPr>
            <a:lvl9pPr marL="2971874" indent="0">
              <a:buNone/>
              <a:defRPr sz="1300" b="1"/>
            </a:lvl9pPr>
          </a:lstStyle>
          <a:p>
            <a:r>
              <a:rPr lang="da-DK"/>
              <a:t>Undertitel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88162B6-D025-754D-BF39-AF687F008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09902" y="6274294"/>
            <a:ext cx="6172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28AAA0-6444-3D45-B925-8AC168EF78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499" y="333377"/>
            <a:ext cx="9341343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Indholdsslide</a:t>
            </a:r>
            <a:endParaRPr lang="en-US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F7A9FE17-0988-A04F-B384-4F6964A1C30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4962675" y="1773239"/>
            <a:ext cx="4680843" cy="540984"/>
          </a:xfrm>
        </p:spPr>
        <p:txBody>
          <a:bodyPr anchor="b">
            <a:normAutofit/>
          </a:bodyPr>
          <a:lstStyle>
            <a:lvl1pPr marL="0" indent="0">
              <a:buNone/>
              <a:defRPr sz="1625" b="1"/>
            </a:lvl1pPr>
            <a:lvl2pPr marL="371484" indent="0">
              <a:buNone/>
              <a:defRPr sz="1625" b="1"/>
            </a:lvl2pPr>
            <a:lvl3pPr marL="742969" indent="0">
              <a:buNone/>
              <a:defRPr sz="1463" b="1"/>
            </a:lvl3pPr>
            <a:lvl4pPr marL="1114453" indent="0">
              <a:buNone/>
              <a:defRPr sz="1300" b="1"/>
            </a:lvl4pPr>
            <a:lvl5pPr marL="1485937" indent="0">
              <a:buNone/>
              <a:defRPr sz="1300" b="1"/>
            </a:lvl5pPr>
            <a:lvl6pPr marL="1857421" indent="0">
              <a:buNone/>
              <a:defRPr sz="1300" b="1"/>
            </a:lvl6pPr>
            <a:lvl7pPr marL="2228906" indent="0">
              <a:buNone/>
              <a:defRPr sz="1300" b="1"/>
            </a:lvl7pPr>
            <a:lvl8pPr marL="2600390" indent="0">
              <a:buNone/>
              <a:defRPr sz="1300" b="1"/>
            </a:lvl8pPr>
            <a:lvl9pPr marL="2971874" indent="0">
              <a:buNone/>
              <a:defRPr sz="1300" b="1"/>
            </a:lvl9pPr>
          </a:lstStyle>
          <a:p>
            <a:r>
              <a:rPr lang="da-DK"/>
              <a:t>Undertitel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48BF741-FD0C-1444-8A00-F58CF2B9C071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272157" y="2551296"/>
            <a:ext cx="4447380" cy="3398659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E2FABDBB-7147-3B40-B9EE-2AC821C939AD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4953000" y="2551296"/>
            <a:ext cx="4680843" cy="3398659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B22368B0-AE80-CB43-A23E-27278FA9E5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03379" y="6274294"/>
            <a:ext cx="9394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27. januar 2025</a:t>
            </a:fld>
            <a:endParaRPr lang="en-US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A346EF48-F150-F54F-817E-2CAE9D314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51980" y="6274294"/>
            <a:ext cx="340199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248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718DB0-7E18-42DE-9D6D-27DCAF1AC49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92501" y="1773238"/>
            <a:ext cx="4427040" cy="4176712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300">
                <a:solidFill>
                  <a:schemeClr val="tx1"/>
                </a:solidFill>
              </a:defRPr>
            </a:lvl1pPr>
            <a:lvl2pPr marL="371484" indent="0">
              <a:buNone/>
              <a:defRPr sz="1138"/>
            </a:lvl2pPr>
            <a:lvl3pPr marL="742969" indent="0">
              <a:buNone/>
              <a:defRPr sz="975"/>
            </a:lvl3pPr>
            <a:lvl4pPr marL="1114453" indent="0">
              <a:buNone/>
              <a:defRPr sz="813"/>
            </a:lvl4pPr>
            <a:lvl5pPr marL="1485937" indent="0">
              <a:buNone/>
              <a:defRPr sz="813"/>
            </a:lvl5pPr>
            <a:lvl6pPr marL="1857421" indent="0">
              <a:buNone/>
              <a:defRPr sz="813"/>
            </a:lvl6pPr>
            <a:lvl7pPr marL="2228906" indent="0">
              <a:buNone/>
              <a:defRPr sz="813"/>
            </a:lvl7pPr>
            <a:lvl8pPr marL="2600390" indent="0">
              <a:buNone/>
              <a:defRPr sz="813"/>
            </a:lvl8pPr>
            <a:lvl9pPr marL="2971874" indent="0">
              <a:buNone/>
              <a:defRPr sz="813"/>
            </a:lvl9pPr>
          </a:lstStyle>
          <a:p>
            <a:pPr lvl="0"/>
            <a:r>
              <a:rPr lang="en-US" err="1"/>
              <a:t>Tekst</a:t>
            </a:r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A0A77AD-9DC1-CC47-B729-E822294D62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09902" y="6274294"/>
            <a:ext cx="6172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60C0576-1FDB-9440-B068-C806B295F25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4963173" y="1777053"/>
            <a:ext cx="4650329" cy="4176712"/>
          </a:xfrm>
        </p:spPr>
        <p:txBody>
          <a:bodyPr/>
          <a:lstStyle/>
          <a:p>
            <a:pPr lvl="0"/>
            <a:r>
              <a:rPr lang="en-US"/>
              <a:t>Add bullet points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0AC3B2C-DF45-FA45-89C5-5A29D28660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500" y="333377"/>
            <a:ext cx="9341343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Indholdsslide</a:t>
            </a:r>
            <a:endParaRPr lang="en-US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0B19E4D9-5C1F-C145-9AE2-93C2BA554A7E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8403379" y="6274294"/>
            <a:ext cx="9394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27. januar 2025</a:t>
            </a:fld>
            <a:endParaRPr lang="en-US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C0DA81D-A4F3-7949-B15E-A133DDBA7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51980" y="6274294"/>
            <a:ext cx="340199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43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72C216-C7F1-636C-2712-07BBBECAC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45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800F0A5-E0F4-8C91-436C-E0293EF67E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70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82000"/>
                  </a:schemeClr>
                </a:solidFill>
              </a:defRPr>
            </a:lvl1pPr>
            <a:lvl2pPr marL="371494" indent="0">
              <a:buNone/>
              <a:defRPr sz="1625">
                <a:solidFill>
                  <a:schemeClr val="tx1">
                    <a:tint val="82000"/>
                  </a:schemeClr>
                </a:solidFill>
              </a:defRPr>
            </a:lvl2pPr>
            <a:lvl3pPr marL="742987" indent="0">
              <a:buNone/>
              <a:defRPr sz="1463">
                <a:solidFill>
                  <a:schemeClr val="tx1">
                    <a:tint val="82000"/>
                  </a:schemeClr>
                </a:solidFill>
              </a:defRPr>
            </a:lvl3pPr>
            <a:lvl4pPr marL="1114481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4pPr>
            <a:lvl5pPr marL="1485974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5pPr>
            <a:lvl6pPr marL="1857468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6pPr>
            <a:lvl7pPr marL="2228962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7pPr>
            <a:lvl8pPr marL="2600455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8pPr>
            <a:lvl9pPr marL="2971949" indent="0">
              <a:buNone/>
              <a:defRPr sz="13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55CEE47-A613-6848-34CE-9E851F7C2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E93A-6BDF-41A4-A6AB-54D799802C55}" type="datetimeFigureOut">
              <a:rPr lang="da-DK" smtClean="0"/>
              <a:t>27-01-2025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112DB31-D1EF-223D-5A8B-AA1A311F6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5F8F0B8-B152-2258-CB7C-D108F6D36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8FE0-1DCC-4E65-A201-42DA75A2CE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04328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392AD-A4BB-44EE-880F-615E0C4511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Indholdsslide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1E6587-2ED7-4861-98F6-BDEEB0659F6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/>
              <a:t>Add bullet points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368A705-6C8E-3041-B1E5-949B242B2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09902" y="6274294"/>
            <a:ext cx="6172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6836F35-8D6D-F844-A6B4-0538DC766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03379" y="6274294"/>
            <a:ext cx="9394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27. januar 2025</a:t>
            </a:fld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0C679F5-5316-EE49-9188-13B4D359B8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51980" y="6274294"/>
            <a:ext cx="340199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5444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80095F-0FDD-40B5-8EF2-8E6577456413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da-DK"/>
              <a:t>Indholdsslide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2A0660-0C3D-47E4-9BE8-3B9F007BC62F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Add bullet points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24701F-7BAC-E449-A739-D599CAB06F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09902" y="6274294"/>
            <a:ext cx="6172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E58817C-4D6D-164D-BFF8-9C1296040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03379" y="6274294"/>
            <a:ext cx="9394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27. januar 2025</a:t>
            </a:fld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834743D-B76C-8D40-B35A-8955C7A112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51980" y="6274294"/>
            <a:ext cx="340199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557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2500" y="333377"/>
            <a:ext cx="9341343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Indholdsslide med ren tekst </a:t>
            </a: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09902" y="6274294"/>
            <a:ext cx="6172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292501" y="1793877"/>
            <a:ext cx="7312500" cy="4156075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463">
                <a:solidFill>
                  <a:schemeClr val="tx1"/>
                </a:solidFill>
              </a:defRPr>
            </a:lvl1pPr>
            <a:lvl2pPr marL="371484" indent="0">
              <a:buNone/>
              <a:defRPr sz="1138"/>
            </a:lvl2pPr>
            <a:lvl3pPr marL="742969" indent="0">
              <a:buNone/>
              <a:defRPr sz="975"/>
            </a:lvl3pPr>
            <a:lvl4pPr marL="1114453" indent="0">
              <a:buNone/>
              <a:defRPr sz="813"/>
            </a:lvl4pPr>
            <a:lvl5pPr marL="1485937" indent="0">
              <a:buNone/>
              <a:defRPr sz="813"/>
            </a:lvl5pPr>
            <a:lvl6pPr marL="1857421" indent="0">
              <a:buNone/>
              <a:defRPr sz="813"/>
            </a:lvl6pPr>
            <a:lvl7pPr marL="2228906" indent="0">
              <a:buNone/>
              <a:defRPr sz="813"/>
            </a:lvl7pPr>
            <a:lvl8pPr marL="2600390" indent="0">
              <a:buNone/>
              <a:defRPr sz="813"/>
            </a:lvl8pPr>
            <a:lvl9pPr marL="2971874" indent="0">
              <a:buNone/>
              <a:defRPr sz="813"/>
            </a:lvl9pPr>
          </a:lstStyle>
          <a:p>
            <a:pPr lvl="0"/>
            <a:r>
              <a:rPr lang="en-US" err="1"/>
              <a:t>Tekst</a:t>
            </a:r>
            <a:endParaRPr lang="en-US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03379" y="6274294"/>
            <a:ext cx="9394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27. januar 2025</a:t>
            </a:fld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51980" y="6274294"/>
            <a:ext cx="340199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1871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9906000" cy="6857615"/>
          </a:xfrm>
          <a:custGeom>
            <a:avLst/>
            <a:gdLst/>
            <a:ahLst/>
            <a:cxnLst/>
            <a:rect l="l" t="t" r="r" b="b"/>
            <a:pathLst>
              <a:path w="20104100" h="11308715">
                <a:moveTo>
                  <a:pt x="20104099" y="0"/>
                </a:moveTo>
                <a:lnTo>
                  <a:pt x="0" y="0"/>
                </a:lnTo>
                <a:lnTo>
                  <a:pt x="0" y="11308556"/>
                </a:lnTo>
                <a:lnTo>
                  <a:pt x="20104099" y="11308556"/>
                </a:lnTo>
                <a:lnTo>
                  <a:pt x="20104099" y="0"/>
                </a:lnTo>
                <a:close/>
              </a:path>
            </a:pathLst>
          </a:custGeom>
          <a:solidFill>
            <a:srgbClr val="F2F2F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3315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BC3F63-B441-29CC-FAB2-61CC2BAE6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9FD1415-AE46-D1A2-2589-0C2191C874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B50C931-E8D6-D13A-CFF0-E2654E4DE6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91F712E-1DFB-591A-A22A-61987C1C4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E93A-6BDF-41A4-A6AB-54D799802C55}" type="datetimeFigureOut">
              <a:rPr lang="da-DK" smtClean="0"/>
              <a:t>27-01-2025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A39842D-0187-7552-98F8-F334EAF73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4B2CA90-F941-B9D8-8CA3-81D549F00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8FE0-1DCC-4E65-A201-42DA75A2CE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76496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0AC261-2E3C-11B8-DD54-701A820D7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9" y="365129"/>
            <a:ext cx="8543925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A90AE4A-5EB3-96D0-CD8F-55AD73B3C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4B870D7-F781-523B-A3E1-C644315914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99CC262-A1CA-5F72-772F-F58933F7E5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94" indent="0">
              <a:buNone/>
              <a:defRPr sz="1625" b="1"/>
            </a:lvl2pPr>
            <a:lvl3pPr marL="742987" indent="0">
              <a:buNone/>
              <a:defRPr sz="1463" b="1"/>
            </a:lvl3pPr>
            <a:lvl4pPr marL="1114481" indent="0">
              <a:buNone/>
              <a:defRPr sz="1300" b="1"/>
            </a:lvl4pPr>
            <a:lvl5pPr marL="1485974" indent="0">
              <a:buNone/>
              <a:defRPr sz="1300" b="1"/>
            </a:lvl5pPr>
            <a:lvl6pPr marL="1857468" indent="0">
              <a:buNone/>
              <a:defRPr sz="1300" b="1"/>
            </a:lvl6pPr>
            <a:lvl7pPr marL="2228962" indent="0">
              <a:buNone/>
              <a:defRPr sz="1300" b="1"/>
            </a:lvl7pPr>
            <a:lvl8pPr marL="2600455" indent="0">
              <a:buNone/>
              <a:defRPr sz="1300" b="1"/>
            </a:lvl8pPr>
            <a:lvl9pPr marL="2971949" indent="0">
              <a:buNone/>
              <a:defRPr sz="13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2E31E638-733C-3008-0469-A2D2C429EF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5B29BE3D-C935-6054-BE1B-F90231A13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E93A-6BDF-41A4-A6AB-54D799802C55}" type="datetimeFigureOut">
              <a:rPr lang="da-DK" smtClean="0"/>
              <a:t>27-01-2025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649CC954-2DAF-6331-B7B3-96636F2B5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02C8A7FE-BBFB-5855-DDC1-98D804242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8FE0-1DCC-4E65-A201-42DA75A2CE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3956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574E3E-2C52-0610-F43C-A40BFF5F9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4009CCBA-0B3E-45C1-6EAA-B803AFB9B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E93A-6BDF-41A4-A6AB-54D799802C55}" type="datetimeFigureOut">
              <a:rPr lang="da-DK" smtClean="0"/>
              <a:t>27-01-2025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BC9C9AF-13F6-8B52-83B2-B2990CB66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AFB3A7F0-ADE9-7A3A-F2E3-6ABA8BFC9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8FE0-1DCC-4E65-A201-42DA75A2CE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55161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6F81461-F092-EC6F-F119-8C2E085D4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E93A-6BDF-41A4-A6AB-54D799802C55}" type="datetimeFigureOut">
              <a:rPr lang="da-DK" smtClean="0"/>
              <a:t>27-01-2025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1F1E0E9D-AC20-A29F-9FDF-931903F66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DDA110A-D152-62C9-0471-95606B504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8FE0-1DCC-4E65-A201-42DA75A2CE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7508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2EA6EF-AD19-197B-ABB6-AF02AE278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0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D70B32-29BA-31AE-2BBB-9FF5E96E3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3" y="987432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76A083D-2945-DABE-45D4-A32F344A55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0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F078BA7-635D-C17F-54FC-0991D7FB7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E93A-6BDF-41A4-A6AB-54D799802C55}" type="datetimeFigureOut">
              <a:rPr lang="da-DK" smtClean="0"/>
              <a:t>27-01-2025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49FC340-35D4-DC6E-84DD-49DF35F10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7AE9305-A353-BECD-4AAC-D0F971BCE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8FE0-1DCC-4E65-A201-42DA75A2CE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2888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A5E3F7-4FFB-1DA2-2A76-75B9A3D47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30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BF27AF5B-CE94-CE8C-D5C1-48B8A70E9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3" y="987432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94" indent="0">
              <a:buNone/>
              <a:defRPr sz="2275"/>
            </a:lvl2pPr>
            <a:lvl3pPr marL="742987" indent="0">
              <a:buNone/>
              <a:defRPr sz="1950"/>
            </a:lvl3pPr>
            <a:lvl4pPr marL="1114481" indent="0">
              <a:buNone/>
              <a:defRPr sz="1625"/>
            </a:lvl4pPr>
            <a:lvl5pPr marL="1485974" indent="0">
              <a:buNone/>
              <a:defRPr sz="1625"/>
            </a:lvl5pPr>
            <a:lvl6pPr marL="1857468" indent="0">
              <a:buNone/>
              <a:defRPr sz="1625"/>
            </a:lvl6pPr>
            <a:lvl7pPr marL="2228962" indent="0">
              <a:buNone/>
              <a:defRPr sz="1625"/>
            </a:lvl7pPr>
            <a:lvl8pPr marL="2600455" indent="0">
              <a:buNone/>
              <a:defRPr sz="1625"/>
            </a:lvl8pPr>
            <a:lvl9pPr marL="2971949" indent="0">
              <a:buNone/>
              <a:defRPr sz="1625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45C25A8-6EEA-2817-1730-91C00656C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30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94" indent="0">
              <a:buNone/>
              <a:defRPr sz="1138"/>
            </a:lvl2pPr>
            <a:lvl3pPr marL="742987" indent="0">
              <a:buNone/>
              <a:defRPr sz="975"/>
            </a:lvl3pPr>
            <a:lvl4pPr marL="1114481" indent="0">
              <a:buNone/>
              <a:defRPr sz="813"/>
            </a:lvl4pPr>
            <a:lvl5pPr marL="1485974" indent="0">
              <a:buNone/>
              <a:defRPr sz="813"/>
            </a:lvl5pPr>
            <a:lvl6pPr marL="1857468" indent="0">
              <a:buNone/>
              <a:defRPr sz="813"/>
            </a:lvl6pPr>
            <a:lvl7pPr marL="2228962" indent="0">
              <a:buNone/>
              <a:defRPr sz="813"/>
            </a:lvl7pPr>
            <a:lvl8pPr marL="2600455" indent="0">
              <a:buNone/>
              <a:defRPr sz="813"/>
            </a:lvl8pPr>
            <a:lvl9pPr marL="2971949" indent="0">
              <a:buNone/>
              <a:defRPr sz="813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819139B9-D76B-1C4B-8049-1C32ABEC3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2E93A-6BDF-41A4-A6AB-54D799802C55}" type="datetimeFigureOut">
              <a:rPr lang="da-DK" smtClean="0"/>
              <a:t>27-01-2025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78F584C-70A8-7417-2432-E545B176E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27C38CA-61D5-6C32-D968-E252766E8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08FE0-1DCC-4E65-A201-42DA75A2CE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96342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4.xml"/><Relationship Id="rId21" Type="http://schemas.openxmlformats.org/officeDocument/2006/relationships/slideLayout" Target="../slideLayouts/slideLayout32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image" Target="../media/image2.jpeg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0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73DCFD7A-2818-B956-D074-905C3C787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E052094-D7EA-5A19-003D-B1AC92EDD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4412777-A5B7-E122-DC05-9320D14E0F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7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D2E93A-6BDF-41A4-A6AB-54D799802C55}" type="datetimeFigureOut">
              <a:rPr lang="da-DK" smtClean="0"/>
              <a:t>27-01-2025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C2C0CF0-3468-9EC7-88A9-EA1D72199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7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770B240-C828-1324-24AE-DE6AEB8037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7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A08FE0-1DCC-4E65-A201-42DA75A2CE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7180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4298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46" indent="-185746" algn="l" defTabSz="742987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4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734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228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722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215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709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201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696" indent="-185746" algn="l" defTabSz="74298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9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87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81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74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468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962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455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949" algn="l" defTabSz="742987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414B5-AE94-4D1D-AF3D-08A4F17CD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00" y="333377"/>
            <a:ext cx="9341343" cy="111601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a-DK"/>
              <a:t>Indholdsslide med </a:t>
            </a:r>
            <a:r>
              <a:rPr lang="da-DK" err="1"/>
              <a:t>bullet</a:t>
            </a:r>
            <a:r>
              <a:rPr lang="da-DK"/>
              <a:t> points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598646-7012-458D-B305-6F83283E0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2500" y="1781516"/>
            <a:ext cx="9341343" cy="4168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Add bullet points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4E30C-5052-43F2-882B-6A851421DE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03379" y="6274294"/>
            <a:ext cx="93942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27. januar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148FBB-7C0C-4B36-9014-6AFA4F4B9B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109902" y="6274294"/>
            <a:ext cx="6172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313DF-443C-4103-91AE-5715923BDE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51980" y="6274294"/>
            <a:ext cx="340199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7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A3831B-5EB7-FE47-B64E-BBD1C49DB8E0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53655" y="-340345"/>
            <a:ext cx="2980237" cy="625824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E8BE2D2-74D2-F945-BE67-FFF4F321339D}"/>
              </a:ext>
            </a:extLst>
          </p:cNvPr>
          <p:cNvPicPr>
            <a:picLocks noChangeAspect="1"/>
          </p:cNvPicPr>
          <p:nvPr userDrawn="1"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2502" y="6202205"/>
            <a:ext cx="1409361" cy="372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888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hf hdr="0" ftr="0"/>
  <p:txStyles>
    <p:titleStyle>
      <a:lvl1pPr algn="l" defTabSz="742969" rtl="0" eaLnBrk="1" latinLnBrk="0" hangingPunct="1">
        <a:lnSpc>
          <a:spcPct val="90000"/>
        </a:lnSpc>
        <a:spcBef>
          <a:spcPct val="0"/>
        </a:spcBef>
        <a:buNone/>
        <a:defRPr sz="27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4467" indent="-144467" algn="l" defTabSz="742969" rtl="0" eaLnBrk="1" latinLnBrk="0" hangingPunct="1">
        <a:lnSpc>
          <a:spcPct val="110000"/>
        </a:lnSpc>
        <a:spcBef>
          <a:spcPts val="813"/>
        </a:spcBef>
        <a:buFont typeface="Arial" panose="020B0604020202020204" pitchFamily="34" charset="0"/>
        <a:buChar char="•"/>
        <a:tabLst/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512081" indent="-140597" algn="l" defTabSz="742969" rtl="0" eaLnBrk="1" latinLnBrk="0" hangingPunct="1">
        <a:lnSpc>
          <a:spcPct val="110000"/>
        </a:lnSpc>
        <a:spcBef>
          <a:spcPts val="406"/>
        </a:spcBef>
        <a:buFont typeface="Arial" panose="020B0604020202020204" pitchFamily="34" charset="0"/>
        <a:buChar char="•"/>
        <a:tabLst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56547" indent="86422" algn="l" defTabSz="742969" rtl="0" eaLnBrk="1" latinLnBrk="0" hangingPunct="1">
        <a:lnSpc>
          <a:spcPct val="110000"/>
        </a:lnSpc>
        <a:spcBef>
          <a:spcPts val="406"/>
        </a:spcBef>
        <a:buFont typeface="Arial" panose="020B0604020202020204" pitchFamily="34" charset="0"/>
        <a:buChar char="•"/>
        <a:tabLst/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6422" indent="-107060" algn="l" defTabSz="742969" rtl="0" eaLnBrk="1" latinLnBrk="0" hangingPunct="1">
        <a:lnSpc>
          <a:spcPct val="110000"/>
        </a:lnSpc>
        <a:spcBef>
          <a:spcPts val="406"/>
        </a:spcBef>
        <a:buFont typeface="Arial" panose="020B0604020202020204" pitchFamily="34" charset="0"/>
        <a:buChar char="•"/>
        <a:tabLst/>
        <a:defRPr sz="1138" kern="1200">
          <a:solidFill>
            <a:schemeClr val="tx1"/>
          </a:solidFill>
          <a:latin typeface="+mn-lt"/>
          <a:ea typeface="+mn-ea"/>
          <a:cs typeface="+mn-cs"/>
        </a:defRPr>
      </a:lvl4pPr>
      <a:lvl5pPr marL="1230542" indent="-99321" algn="l" defTabSz="742969" rtl="0" eaLnBrk="1" latinLnBrk="0" hangingPunct="1">
        <a:lnSpc>
          <a:spcPct val="110000"/>
        </a:lnSpc>
        <a:spcBef>
          <a:spcPts val="406"/>
        </a:spcBef>
        <a:buFont typeface="Arial" panose="020B0604020202020204" pitchFamily="34" charset="0"/>
        <a:buChar char="•"/>
        <a:tabLst/>
        <a:defRPr sz="1138" kern="1200">
          <a:solidFill>
            <a:schemeClr val="tx1"/>
          </a:solidFill>
          <a:latin typeface="+mn-lt"/>
          <a:ea typeface="+mn-ea"/>
          <a:cs typeface="+mn-cs"/>
        </a:defRPr>
      </a:lvl5pPr>
      <a:lvl6pPr marL="2043164" indent="-185742" algn="l" defTabSz="742969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648" indent="-185742" algn="l" defTabSz="742969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132" indent="-185742" algn="l" defTabSz="742969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617" indent="-185742" algn="l" defTabSz="742969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69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84" algn="l" defTabSz="742969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69" algn="l" defTabSz="742969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53" algn="l" defTabSz="742969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37" algn="l" defTabSz="742969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421" algn="l" defTabSz="742969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906" algn="l" defTabSz="742969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90" algn="l" defTabSz="742969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74" algn="l" defTabSz="742969" rtl="0" eaLnBrk="1" latinLnBrk="0" hangingPunct="1">
        <a:defRPr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71" userDrawn="1">
          <p15:clr>
            <a:srgbClr val="F26B43"/>
          </p15:clr>
        </p15:guide>
        <p15:guide id="2" orient="horz" pos="210" userDrawn="1">
          <p15:clr>
            <a:srgbClr val="F26B43"/>
          </p15:clr>
        </p15:guide>
        <p15:guide id="3" orient="horz" pos="4088" userDrawn="1">
          <p15:clr>
            <a:srgbClr val="F26B43"/>
          </p15:clr>
        </p15:guide>
        <p15:guide id="4" pos="6069" userDrawn="1">
          <p15:clr>
            <a:srgbClr val="F26B43"/>
          </p15:clr>
        </p15:guide>
        <p15:guide id="5" orient="horz" pos="1117" userDrawn="1">
          <p15:clr>
            <a:srgbClr val="F26B43"/>
          </p15:clr>
        </p15:guide>
        <p15:guide id="6" orient="horz" pos="913" userDrawn="1">
          <p15:clr>
            <a:srgbClr val="F26B43"/>
          </p15:clr>
        </p15:guide>
        <p15:guide id="7" orient="horz" pos="3748" userDrawn="1">
          <p15:clr>
            <a:srgbClr val="F26B43"/>
          </p15:clr>
        </p15:guide>
        <p15:guide id="8" pos="3120" userDrawn="1">
          <p15:clr>
            <a:srgbClr val="F26B43"/>
          </p15:clr>
        </p15:guide>
        <p15:guide id="9" pos="297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bg object 17"/>
          <p:cNvSpPr/>
          <p:nvPr/>
        </p:nvSpPr>
        <p:spPr>
          <a:xfrm>
            <a:off x="185737" y="304800"/>
            <a:ext cx="4679850" cy="3028339"/>
          </a:xfrm>
          <a:custGeom>
            <a:avLst/>
            <a:gdLst/>
            <a:ahLst/>
            <a:cxnLst/>
            <a:rect l="l" t="t" r="r" b="b"/>
            <a:pathLst>
              <a:path w="9497695" h="5083175">
                <a:moveTo>
                  <a:pt x="9497093" y="0"/>
                </a:moveTo>
                <a:lnTo>
                  <a:pt x="0" y="0"/>
                </a:lnTo>
                <a:lnTo>
                  <a:pt x="0" y="5082944"/>
                </a:lnTo>
                <a:lnTo>
                  <a:pt x="9497093" y="5082944"/>
                </a:lnTo>
                <a:lnTo>
                  <a:pt x="9497093" y="0"/>
                </a:lnTo>
                <a:close/>
              </a:path>
            </a:pathLst>
          </a:custGeom>
          <a:solidFill>
            <a:srgbClr val="FEDDC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object 2"/>
          <p:cNvSpPr txBox="1"/>
          <p:nvPr/>
        </p:nvSpPr>
        <p:spPr>
          <a:xfrm>
            <a:off x="152400" y="685800"/>
            <a:ext cx="4679850" cy="2455707"/>
          </a:xfrm>
          <a:prstGeom prst="rect">
            <a:avLst/>
          </a:prstGeom>
        </p:spPr>
        <p:txBody>
          <a:bodyPr vert="horz" wrap="square" lIns="0" tIns="359507" rIns="0" bIns="0" rtlCol="0">
            <a:spAutoFit/>
          </a:bodyPr>
          <a:lstStyle/>
          <a:p>
            <a:pPr>
              <a:spcBef>
                <a:spcPts val="2831"/>
              </a:spcBef>
            </a:pPr>
            <a:endParaRPr lang="da-DK" sz="2932">
              <a:latin typeface="Times New Roman"/>
              <a:cs typeface="Times New Roman"/>
            </a:endParaRPr>
          </a:p>
          <a:p>
            <a:pPr marL="402005"/>
            <a:r>
              <a:rPr lang="da-DK" sz="3600" b="1" spc="-5">
                <a:solidFill>
                  <a:srgbClr val="F26721"/>
                </a:solidFill>
                <a:latin typeface="Raleway ExtraBold"/>
                <a:cs typeface="Raleway ExtraBold"/>
              </a:rPr>
              <a:t>Ambitioner</a:t>
            </a:r>
            <a:endParaRPr lang="da-DK" sz="3200">
              <a:latin typeface="Raleway ExtraBold"/>
              <a:cs typeface="Raleway ExtraBold"/>
            </a:endParaRPr>
          </a:p>
          <a:p>
            <a:pPr marL="402005">
              <a:spcBef>
                <a:spcPts val="214"/>
              </a:spcBef>
            </a:pPr>
            <a:r>
              <a:rPr lang="da-DK" sz="1300" b="1">
                <a:solidFill>
                  <a:srgbClr val="F26721"/>
                </a:solidFill>
                <a:latin typeface="Raleway ExtraBold"/>
                <a:cs typeface="Raleway ExtraBold"/>
              </a:rPr>
              <a:t>Vi</a:t>
            </a:r>
            <a:r>
              <a:rPr lang="da-DK" sz="1300" b="1" spc="-17">
                <a:solidFill>
                  <a:srgbClr val="F26721"/>
                </a:solidFill>
                <a:latin typeface="Raleway ExtraBold"/>
                <a:cs typeface="Raleway ExtraBold"/>
              </a:rPr>
              <a:t> </a:t>
            </a:r>
            <a:r>
              <a:rPr lang="da-DK" sz="1300" b="1">
                <a:solidFill>
                  <a:srgbClr val="F26721"/>
                </a:solidFill>
                <a:latin typeface="Raleway ExtraBold"/>
                <a:cs typeface="Raleway ExtraBold"/>
              </a:rPr>
              <a:t>er</a:t>
            </a:r>
            <a:r>
              <a:rPr lang="da-DK" sz="1300" b="1" spc="-39">
                <a:solidFill>
                  <a:srgbClr val="F26721"/>
                </a:solidFill>
                <a:latin typeface="Raleway ExtraBold"/>
                <a:cs typeface="Raleway ExtraBold"/>
              </a:rPr>
              <a:t> </a:t>
            </a:r>
            <a:r>
              <a:rPr lang="da-DK" sz="1300" b="1">
                <a:solidFill>
                  <a:srgbClr val="F26721"/>
                </a:solidFill>
                <a:latin typeface="Raleway ExtraBold"/>
                <a:cs typeface="Raleway ExtraBold"/>
              </a:rPr>
              <a:t>modige</a:t>
            </a:r>
            <a:r>
              <a:rPr lang="da-DK" sz="1300" b="1" spc="-15">
                <a:solidFill>
                  <a:srgbClr val="F26721"/>
                </a:solidFill>
                <a:latin typeface="Raleway ExtraBold"/>
                <a:cs typeface="Raleway ExtraBold"/>
              </a:rPr>
              <a:t> </a:t>
            </a:r>
            <a:r>
              <a:rPr lang="da-DK" sz="1300" b="1" spc="-5">
                <a:solidFill>
                  <a:srgbClr val="F26721"/>
                </a:solidFill>
                <a:latin typeface="Raleway ExtraBold"/>
                <a:cs typeface="Raleway ExtraBold"/>
              </a:rPr>
              <a:t>nytænkere</a:t>
            </a:r>
            <a:endParaRPr lang="da-DK" sz="1300">
              <a:latin typeface="Raleway ExtraBold"/>
              <a:cs typeface="Raleway ExtraBold"/>
            </a:endParaRPr>
          </a:p>
          <a:p>
            <a:pPr marL="402005" marR="2198042">
              <a:lnSpc>
                <a:spcPct val="124900"/>
              </a:lnSpc>
              <a:spcBef>
                <a:spcPts val="335"/>
              </a:spcBef>
            </a:pPr>
            <a:r>
              <a:rPr lang="da-DK" sz="1000">
                <a:solidFill>
                  <a:srgbClr val="F26721"/>
                </a:solidFill>
                <a:latin typeface="Raleway Medium"/>
                <a:cs typeface="Raleway Medium"/>
              </a:rPr>
              <a:t>Vi</a:t>
            </a:r>
            <a:r>
              <a:rPr lang="da-DK" sz="1000" spc="-10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>
                <a:solidFill>
                  <a:srgbClr val="F26721"/>
                </a:solidFill>
                <a:latin typeface="Raleway Medium"/>
                <a:cs typeface="Raleway Medium"/>
              </a:rPr>
              <a:t>arbejder</a:t>
            </a:r>
            <a:r>
              <a:rPr lang="da-DK" sz="1000" spc="-27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>
                <a:solidFill>
                  <a:srgbClr val="F26721"/>
                </a:solidFill>
                <a:latin typeface="Raleway Medium"/>
                <a:cs typeface="Raleway Medium"/>
              </a:rPr>
              <a:t>med</a:t>
            </a:r>
            <a:r>
              <a:rPr lang="da-DK" sz="1000" spc="-10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>
                <a:solidFill>
                  <a:srgbClr val="F26721"/>
                </a:solidFill>
                <a:latin typeface="Raleway Medium"/>
                <a:cs typeface="Raleway Medium"/>
              </a:rPr>
              <a:t>seriøsitet</a:t>
            </a:r>
            <a:r>
              <a:rPr lang="da-DK" sz="1000" spc="-10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>
                <a:solidFill>
                  <a:srgbClr val="F26721"/>
                </a:solidFill>
                <a:latin typeface="Raleway Medium"/>
                <a:cs typeface="Raleway Medium"/>
              </a:rPr>
              <a:t>og</a:t>
            </a:r>
            <a:r>
              <a:rPr lang="da-DK" sz="1000" spc="-10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 spc="-5">
                <a:solidFill>
                  <a:srgbClr val="F26721"/>
                </a:solidFill>
                <a:latin typeface="Raleway Medium"/>
                <a:cs typeface="Raleway Medium"/>
              </a:rPr>
              <a:t>målrettethed, </a:t>
            </a:r>
            <a:r>
              <a:rPr lang="da-DK" sz="1000" spc="-12">
                <a:solidFill>
                  <a:srgbClr val="F26721"/>
                </a:solidFill>
                <a:latin typeface="Raleway Medium"/>
                <a:cs typeface="Raleway Medium"/>
              </a:rPr>
              <a:t>hvor</a:t>
            </a:r>
            <a:r>
              <a:rPr lang="da-DK" sz="1000" spc="-42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>
                <a:solidFill>
                  <a:srgbClr val="F26721"/>
                </a:solidFill>
                <a:latin typeface="Raleway Medium"/>
                <a:cs typeface="Raleway Medium"/>
              </a:rPr>
              <a:t>vi</a:t>
            </a:r>
            <a:r>
              <a:rPr lang="da-DK" sz="1000" spc="-17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>
                <a:solidFill>
                  <a:srgbClr val="F26721"/>
                </a:solidFill>
                <a:latin typeface="Raleway Medium"/>
                <a:cs typeface="Raleway Medium"/>
              </a:rPr>
              <a:t>tør</a:t>
            </a:r>
            <a:r>
              <a:rPr lang="da-DK" sz="1000" spc="-25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>
                <a:solidFill>
                  <a:srgbClr val="F26721"/>
                </a:solidFill>
                <a:latin typeface="Raleway Medium"/>
                <a:cs typeface="Raleway Medium"/>
              </a:rPr>
              <a:t>sigte</a:t>
            </a:r>
            <a:r>
              <a:rPr lang="da-DK" sz="1000" spc="-10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>
                <a:solidFill>
                  <a:srgbClr val="F26721"/>
                </a:solidFill>
                <a:latin typeface="Raleway Medium"/>
                <a:cs typeface="Raleway Medium"/>
              </a:rPr>
              <a:t>højt</a:t>
            </a:r>
            <a:r>
              <a:rPr lang="da-DK" sz="1000" spc="-10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>
                <a:solidFill>
                  <a:srgbClr val="F26721"/>
                </a:solidFill>
                <a:latin typeface="Raleway Medium"/>
                <a:cs typeface="Raleway Medium"/>
              </a:rPr>
              <a:t>og</a:t>
            </a:r>
            <a:r>
              <a:rPr lang="da-DK" sz="1000" spc="-10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>
                <a:solidFill>
                  <a:srgbClr val="F26721"/>
                </a:solidFill>
                <a:latin typeface="Raleway Medium"/>
                <a:cs typeface="Raleway Medium"/>
              </a:rPr>
              <a:t>tænke</a:t>
            </a:r>
            <a:r>
              <a:rPr lang="da-DK" sz="1000" spc="-7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 spc="-10">
                <a:solidFill>
                  <a:srgbClr val="F26721"/>
                </a:solidFill>
                <a:latin typeface="Raleway Medium"/>
                <a:cs typeface="Raleway Medium"/>
              </a:rPr>
              <a:t>nyt.</a:t>
            </a:r>
            <a:endParaRPr lang="da-DK" sz="1000">
              <a:latin typeface="Raleway Medium"/>
              <a:cs typeface="Raleway Medium"/>
            </a:endParaRPr>
          </a:p>
          <a:p>
            <a:pPr marL="402005">
              <a:spcBef>
                <a:spcPts val="636"/>
              </a:spcBef>
            </a:pPr>
            <a:r>
              <a:rPr lang="da-DK" sz="1000">
                <a:solidFill>
                  <a:srgbClr val="F26721"/>
                </a:solidFill>
                <a:latin typeface="Raleway Medium"/>
                <a:cs typeface="Raleway Medium"/>
              </a:rPr>
              <a:t>Vi</a:t>
            </a:r>
            <a:r>
              <a:rPr lang="da-DK" sz="1000" spc="-15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>
                <a:solidFill>
                  <a:srgbClr val="F26721"/>
                </a:solidFill>
                <a:latin typeface="Raleway Medium"/>
                <a:cs typeface="Raleway Medium"/>
              </a:rPr>
              <a:t>undgår</a:t>
            </a:r>
            <a:r>
              <a:rPr lang="da-DK" sz="1000" spc="-27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>
                <a:solidFill>
                  <a:srgbClr val="F26721"/>
                </a:solidFill>
                <a:latin typeface="Raleway Medium"/>
                <a:cs typeface="Raleway Medium"/>
              </a:rPr>
              <a:t>at</a:t>
            </a:r>
            <a:r>
              <a:rPr lang="da-DK" sz="1000" spc="-15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>
                <a:solidFill>
                  <a:srgbClr val="F26721"/>
                </a:solidFill>
                <a:latin typeface="Raleway Medium"/>
                <a:cs typeface="Raleway Medium"/>
              </a:rPr>
              <a:t>finde</a:t>
            </a:r>
            <a:r>
              <a:rPr lang="da-DK" sz="1000" spc="-12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>
                <a:solidFill>
                  <a:srgbClr val="F26721"/>
                </a:solidFill>
                <a:latin typeface="Raleway Medium"/>
                <a:cs typeface="Raleway Medium"/>
              </a:rPr>
              <a:t>for</a:t>
            </a:r>
            <a:r>
              <a:rPr lang="da-DK" sz="1000" spc="-27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>
                <a:solidFill>
                  <a:srgbClr val="F26721"/>
                </a:solidFill>
                <a:latin typeface="Raleway Medium"/>
                <a:cs typeface="Raleway Medium"/>
              </a:rPr>
              <a:t>meget</a:t>
            </a:r>
            <a:r>
              <a:rPr lang="da-DK" sz="1000" spc="-15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>
                <a:solidFill>
                  <a:srgbClr val="F26721"/>
                </a:solidFill>
                <a:latin typeface="Raleway Medium"/>
                <a:cs typeface="Raleway Medium"/>
              </a:rPr>
              <a:t>tryghed</a:t>
            </a:r>
            <a:r>
              <a:rPr lang="da-DK" sz="1000" spc="-12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>
                <a:solidFill>
                  <a:srgbClr val="F26721"/>
                </a:solidFill>
                <a:latin typeface="Raleway Medium"/>
                <a:cs typeface="Raleway Medium"/>
              </a:rPr>
              <a:t>i</a:t>
            </a:r>
            <a:r>
              <a:rPr lang="da-DK" sz="1000" spc="-25">
                <a:solidFill>
                  <a:srgbClr val="F26721"/>
                </a:solidFill>
                <a:latin typeface="Raleway Medium"/>
                <a:cs typeface="Raleway Medium"/>
              </a:rPr>
              <a:t> </a:t>
            </a:r>
            <a:r>
              <a:rPr lang="da-DK" sz="1000" spc="-5">
                <a:solidFill>
                  <a:srgbClr val="F26721"/>
                </a:solidFill>
                <a:latin typeface="Raleway Medium"/>
                <a:cs typeface="Raleway Medium"/>
              </a:rPr>
              <a:t>”plejer”.</a:t>
            </a:r>
            <a:endParaRPr lang="da-DK" sz="1000">
              <a:latin typeface="Raleway Medium"/>
              <a:cs typeface="Raleway Medium"/>
            </a:endParaRPr>
          </a:p>
        </p:txBody>
      </p:sp>
      <p:sp>
        <p:nvSpPr>
          <p:cNvPr id="18" name="bg object 18"/>
          <p:cNvSpPr/>
          <p:nvPr/>
        </p:nvSpPr>
        <p:spPr>
          <a:xfrm>
            <a:off x="3264325" y="299404"/>
            <a:ext cx="1600968" cy="1605595"/>
          </a:xfrm>
          <a:custGeom>
            <a:avLst/>
            <a:gdLst/>
            <a:ahLst/>
            <a:cxnLst/>
            <a:rect l="l" t="t" r="r" b="b"/>
            <a:pathLst>
              <a:path w="2416175" h="2423160">
                <a:moveTo>
                  <a:pt x="1491347" y="0"/>
                </a:moveTo>
                <a:lnTo>
                  <a:pt x="1325121" y="0"/>
                </a:lnTo>
                <a:lnTo>
                  <a:pt x="1075799" y="767348"/>
                </a:lnTo>
                <a:lnTo>
                  <a:pt x="0" y="767348"/>
                </a:lnTo>
                <a:lnTo>
                  <a:pt x="870329" y="1399685"/>
                </a:lnTo>
                <a:lnTo>
                  <a:pt x="537899" y="2422837"/>
                </a:lnTo>
                <a:lnTo>
                  <a:pt x="1408229" y="1790489"/>
                </a:lnTo>
                <a:lnTo>
                  <a:pt x="2278579" y="2422837"/>
                </a:lnTo>
                <a:lnTo>
                  <a:pt x="1946139" y="1399685"/>
                </a:lnTo>
                <a:lnTo>
                  <a:pt x="2416125" y="1058219"/>
                </a:lnTo>
                <a:lnTo>
                  <a:pt x="2416125" y="767348"/>
                </a:lnTo>
                <a:lnTo>
                  <a:pt x="1740679" y="767348"/>
                </a:lnTo>
                <a:lnTo>
                  <a:pt x="1491347" y="0"/>
                </a:lnTo>
                <a:close/>
              </a:path>
            </a:pathLst>
          </a:custGeom>
          <a:solidFill>
            <a:srgbClr val="F267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040709" y="304800"/>
            <a:ext cx="4679850" cy="3028339"/>
          </a:xfrm>
          <a:custGeom>
            <a:avLst/>
            <a:gdLst/>
            <a:ahLst/>
            <a:cxnLst/>
            <a:rect l="l" t="t" r="r" b="b"/>
            <a:pathLst>
              <a:path w="9497694" h="5083175">
                <a:moveTo>
                  <a:pt x="9497093" y="0"/>
                </a:moveTo>
                <a:lnTo>
                  <a:pt x="0" y="0"/>
                </a:lnTo>
                <a:lnTo>
                  <a:pt x="0" y="5082944"/>
                </a:lnTo>
                <a:lnTo>
                  <a:pt x="9497093" y="5082944"/>
                </a:lnTo>
                <a:lnTo>
                  <a:pt x="9497093" y="0"/>
                </a:lnTo>
                <a:close/>
              </a:path>
            </a:pathLst>
          </a:custGeom>
          <a:solidFill>
            <a:srgbClr val="C8D2C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040412" y="685800"/>
            <a:ext cx="5094187" cy="2435701"/>
          </a:xfrm>
          <a:prstGeom prst="rect">
            <a:avLst/>
          </a:prstGeom>
        </p:spPr>
        <p:txBody>
          <a:bodyPr vert="horz" wrap="square" lIns="0" tIns="359507" rIns="0" bIns="0" rtlCol="0">
            <a:spAutoFit/>
          </a:bodyPr>
          <a:lstStyle/>
          <a:p>
            <a:pPr>
              <a:spcBef>
                <a:spcPts val="2831"/>
              </a:spcBef>
            </a:pPr>
            <a:endParaRPr lang="da-DK" sz="2932" dirty="0">
              <a:latin typeface="Times New Roman"/>
              <a:cs typeface="Times New Roman"/>
            </a:endParaRPr>
          </a:p>
          <a:p>
            <a:pPr marL="402005"/>
            <a:r>
              <a:rPr lang="da-DK" sz="3600" b="1" spc="-5" dirty="0">
                <a:solidFill>
                  <a:srgbClr val="1C6B61"/>
                </a:solidFill>
                <a:latin typeface="Raleway ExtraBold"/>
                <a:cs typeface="Raleway ExtraBold"/>
              </a:rPr>
              <a:t>Resultater</a:t>
            </a:r>
            <a:endParaRPr lang="da-DK" sz="3600" dirty="0">
              <a:latin typeface="Raleway ExtraBold"/>
              <a:cs typeface="Raleway ExtraBold"/>
            </a:endParaRPr>
          </a:p>
          <a:p>
            <a:pPr marL="402005">
              <a:spcBef>
                <a:spcPts val="214"/>
              </a:spcBef>
            </a:pPr>
            <a:r>
              <a:rPr lang="da-DK" sz="1300" b="1" dirty="0">
                <a:solidFill>
                  <a:srgbClr val="1C6B61"/>
                </a:solidFill>
                <a:latin typeface="Raleway ExtraBold"/>
                <a:cs typeface="Raleway ExtraBold"/>
              </a:rPr>
              <a:t>Vi</a:t>
            </a:r>
            <a:r>
              <a:rPr lang="da-DK" sz="1300" b="1" spc="-12" dirty="0">
                <a:solidFill>
                  <a:srgbClr val="1C6B61"/>
                </a:solidFill>
                <a:latin typeface="Raleway ExtraBold"/>
                <a:cs typeface="Raleway ExtraBold"/>
              </a:rPr>
              <a:t> </a:t>
            </a:r>
            <a:r>
              <a:rPr lang="da-DK" sz="1300" b="1" dirty="0">
                <a:solidFill>
                  <a:srgbClr val="1C6B61"/>
                </a:solidFill>
                <a:latin typeface="Raleway ExtraBold"/>
                <a:cs typeface="Raleway ExtraBold"/>
              </a:rPr>
              <a:t>er</a:t>
            </a:r>
            <a:r>
              <a:rPr lang="da-DK" sz="1300" b="1" spc="-30" dirty="0">
                <a:solidFill>
                  <a:srgbClr val="1C6B61"/>
                </a:solidFill>
                <a:latin typeface="Raleway ExtraBold"/>
                <a:cs typeface="Raleway ExtraBold"/>
              </a:rPr>
              <a:t> </a:t>
            </a:r>
            <a:r>
              <a:rPr lang="da-DK" sz="1300" b="1" spc="-5" dirty="0">
                <a:solidFill>
                  <a:srgbClr val="1C6B61"/>
                </a:solidFill>
                <a:latin typeface="Raleway ExtraBold"/>
                <a:cs typeface="Raleway ExtraBold"/>
              </a:rPr>
              <a:t>professionelle medskabere</a:t>
            </a:r>
            <a:endParaRPr lang="da-DK" sz="1300" dirty="0">
              <a:latin typeface="Raleway ExtraBold"/>
              <a:cs typeface="Raleway ExtraBold"/>
            </a:endParaRPr>
          </a:p>
          <a:p>
            <a:pPr marL="402005" marR="2579399">
              <a:lnSpc>
                <a:spcPct val="124900"/>
              </a:lnSpc>
              <a:spcBef>
                <a:spcPts val="335"/>
              </a:spcBef>
            </a:pPr>
            <a:r>
              <a:rPr lang="da-DK" sz="1000" dirty="0">
                <a:solidFill>
                  <a:srgbClr val="1C6B61"/>
                </a:solidFill>
                <a:latin typeface="Raleway Medium"/>
                <a:cs typeface="Raleway Medium"/>
              </a:rPr>
              <a:t>Vi</a:t>
            </a:r>
            <a:r>
              <a:rPr lang="da-DK" sz="1000" spc="-20" dirty="0">
                <a:solidFill>
                  <a:srgbClr val="1C6B61"/>
                </a:solidFill>
                <a:latin typeface="Raleway Medium"/>
                <a:cs typeface="Raleway Medium"/>
              </a:rPr>
              <a:t> </a:t>
            </a:r>
            <a:r>
              <a:rPr lang="da-DK" sz="1000" dirty="0">
                <a:solidFill>
                  <a:srgbClr val="1C6B61"/>
                </a:solidFill>
                <a:latin typeface="Raleway Medium"/>
                <a:cs typeface="Raleway Medium"/>
              </a:rPr>
              <a:t>sætter</a:t>
            </a:r>
            <a:r>
              <a:rPr lang="da-DK" sz="1000" spc="-32" dirty="0">
                <a:solidFill>
                  <a:srgbClr val="1C6B61"/>
                </a:solidFill>
                <a:latin typeface="Raleway Medium"/>
                <a:cs typeface="Raleway Medium"/>
              </a:rPr>
              <a:t> </a:t>
            </a:r>
            <a:r>
              <a:rPr lang="da-DK" sz="1000" dirty="0">
                <a:solidFill>
                  <a:srgbClr val="1C6B61"/>
                </a:solidFill>
                <a:latin typeface="Raleway Medium"/>
                <a:cs typeface="Raleway Medium"/>
              </a:rPr>
              <a:t>handling</a:t>
            </a:r>
            <a:r>
              <a:rPr lang="da-DK" sz="1000" spc="-20" dirty="0">
                <a:solidFill>
                  <a:srgbClr val="1C6B61"/>
                </a:solidFill>
                <a:latin typeface="Raleway Medium"/>
                <a:cs typeface="Raleway Medium"/>
              </a:rPr>
              <a:t> </a:t>
            </a:r>
            <a:r>
              <a:rPr lang="da-DK" sz="1000" dirty="0">
                <a:solidFill>
                  <a:srgbClr val="1C6B61"/>
                </a:solidFill>
                <a:latin typeface="Raleway Medium"/>
                <a:cs typeface="Raleway Medium"/>
              </a:rPr>
              <a:t>bag</a:t>
            </a:r>
            <a:r>
              <a:rPr lang="da-DK" sz="1000" spc="-17" dirty="0">
                <a:solidFill>
                  <a:srgbClr val="1C6B61"/>
                </a:solidFill>
                <a:latin typeface="Raleway Medium"/>
                <a:cs typeface="Raleway Medium"/>
              </a:rPr>
              <a:t> </a:t>
            </a:r>
            <a:r>
              <a:rPr lang="da-DK" sz="1000" dirty="0">
                <a:solidFill>
                  <a:srgbClr val="1C6B61"/>
                </a:solidFill>
                <a:latin typeface="Raleway Medium"/>
                <a:cs typeface="Raleway Medium"/>
              </a:rPr>
              <a:t>ord,</a:t>
            </a:r>
            <a:r>
              <a:rPr lang="da-DK" sz="1000" spc="-17" dirty="0">
                <a:solidFill>
                  <a:srgbClr val="1C6B61"/>
                </a:solidFill>
                <a:latin typeface="Raleway Medium"/>
                <a:cs typeface="Raleway Medium"/>
              </a:rPr>
              <a:t> </a:t>
            </a:r>
            <a:r>
              <a:rPr lang="da-DK" sz="1000" spc="-5" dirty="0">
                <a:solidFill>
                  <a:srgbClr val="1C6B61"/>
                </a:solidFill>
                <a:latin typeface="Raleway Medium"/>
                <a:cs typeface="Raleway Medium"/>
              </a:rPr>
              <a:t>skaber resultater</a:t>
            </a:r>
            <a:r>
              <a:rPr lang="da-DK" sz="1000" spc="-25" dirty="0">
                <a:solidFill>
                  <a:srgbClr val="1C6B61"/>
                </a:solidFill>
                <a:latin typeface="Raleway Medium"/>
                <a:cs typeface="Raleway Medium"/>
              </a:rPr>
              <a:t> </a:t>
            </a:r>
            <a:r>
              <a:rPr lang="da-DK" sz="1000" dirty="0">
                <a:solidFill>
                  <a:srgbClr val="1C6B61"/>
                </a:solidFill>
                <a:latin typeface="Raleway Medium"/>
                <a:cs typeface="Raleway Medium"/>
              </a:rPr>
              <a:t>og</a:t>
            </a:r>
            <a:r>
              <a:rPr lang="da-DK" sz="1000" spc="-5" dirty="0">
                <a:solidFill>
                  <a:srgbClr val="1C6B61"/>
                </a:solidFill>
                <a:latin typeface="Raleway Medium"/>
                <a:cs typeface="Raleway Medium"/>
              </a:rPr>
              <a:t> </a:t>
            </a:r>
            <a:r>
              <a:rPr lang="da-DK" sz="1000" dirty="0">
                <a:solidFill>
                  <a:srgbClr val="1C6B61"/>
                </a:solidFill>
                <a:latin typeface="Raleway Medium"/>
                <a:cs typeface="Raleway Medium"/>
              </a:rPr>
              <a:t>tør</a:t>
            </a:r>
            <a:r>
              <a:rPr lang="da-DK" sz="1000" spc="-22" dirty="0">
                <a:solidFill>
                  <a:srgbClr val="1C6B61"/>
                </a:solidFill>
                <a:latin typeface="Raleway Medium"/>
                <a:cs typeface="Raleway Medium"/>
              </a:rPr>
              <a:t> </a:t>
            </a:r>
            <a:r>
              <a:rPr lang="da-DK" sz="1000" dirty="0">
                <a:solidFill>
                  <a:srgbClr val="1C6B61"/>
                </a:solidFill>
                <a:latin typeface="Raleway Medium"/>
                <a:cs typeface="Raleway Medium"/>
              </a:rPr>
              <a:t>blive</a:t>
            </a:r>
            <a:r>
              <a:rPr lang="da-DK" sz="1000" spc="-5" dirty="0">
                <a:solidFill>
                  <a:srgbClr val="1C6B61"/>
                </a:solidFill>
                <a:latin typeface="Raleway Medium"/>
                <a:cs typeface="Raleway Medium"/>
              </a:rPr>
              <a:t> </a:t>
            </a:r>
            <a:r>
              <a:rPr lang="da-DK" sz="1000" dirty="0">
                <a:solidFill>
                  <a:srgbClr val="1C6B61"/>
                </a:solidFill>
                <a:latin typeface="Raleway Medium"/>
                <a:cs typeface="Raleway Medium"/>
              </a:rPr>
              <a:t>målt</a:t>
            </a:r>
            <a:r>
              <a:rPr lang="da-DK" sz="1000" spc="-7" dirty="0">
                <a:solidFill>
                  <a:srgbClr val="1C6B61"/>
                </a:solidFill>
                <a:latin typeface="Raleway Medium"/>
                <a:cs typeface="Raleway Medium"/>
              </a:rPr>
              <a:t> </a:t>
            </a:r>
            <a:r>
              <a:rPr lang="da-DK" sz="1000" dirty="0">
                <a:solidFill>
                  <a:srgbClr val="1C6B61"/>
                </a:solidFill>
                <a:latin typeface="Raleway Medium"/>
                <a:cs typeface="Raleway Medium"/>
              </a:rPr>
              <a:t>på</a:t>
            </a:r>
            <a:r>
              <a:rPr lang="da-DK" sz="1000" spc="-5" dirty="0">
                <a:solidFill>
                  <a:srgbClr val="1C6B61"/>
                </a:solidFill>
                <a:latin typeface="Raleway Medium"/>
                <a:cs typeface="Raleway Medium"/>
              </a:rPr>
              <a:t> </a:t>
            </a:r>
            <a:r>
              <a:rPr lang="da-DK" sz="1000" spc="-10" dirty="0">
                <a:solidFill>
                  <a:srgbClr val="1C6B61"/>
                </a:solidFill>
                <a:latin typeface="Raleway Medium"/>
                <a:cs typeface="Raleway Medium"/>
              </a:rPr>
              <a:t>dem. Vi gør en forskel.</a:t>
            </a:r>
            <a:endParaRPr lang="da-DK" sz="1000" dirty="0">
              <a:latin typeface="Raleway Medium"/>
              <a:cs typeface="Raleway Medium"/>
            </a:endParaRPr>
          </a:p>
          <a:p>
            <a:pPr marL="402005" marR="2635086">
              <a:lnSpc>
                <a:spcPct val="124900"/>
              </a:lnSpc>
              <a:spcBef>
                <a:spcPts val="392"/>
              </a:spcBef>
            </a:pPr>
            <a:r>
              <a:rPr lang="da-DK" sz="1000" dirty="0">
                <a:solidFill>
                  <a:srgbClr val="1C6B61"/>
                </a:solidFill>
                <a:latin typeface="Raleway Medium"/>
                <a:cs typeface="Raleway Medium"/>
              </a:rPr>
              <a:t>Vi</a:t>
            </a:r>
            <a:r>
              <a:rPr lang="da-DK" sz="1000" spc="-7" dirty="0">
                <a:solidFill>
                  <a:srgbClr val="1C6B61"/>
                </a:solidFill>
                <a:latin typeface="Raleway Medium"/>
                <a:cs typeface="Raleway Medium"/>
              </a:rPr>
              <a:t> </a:t>
            </a:r>
            <a:r>
              <a:rPr lang="da-DK" sz="1000" dirty="0">
                <a:solidFill>
                  <a:srgbClr val="1C6B61"/>
                </a:solidFill>
                <a:latin typeface="Raleway Medium"/>
                <a:cs typeface="Raleway Medium"/>
              </a:rPr>
              <a:t>undgår</a:t>
            </a:r>
            <a:r>
              <a:rPr lang="da-DK" sz="1000" spc="-22" dirty="0">
                <a:solidFill>
                  <a:srgbClr val="1C6B61"/>
                </a:solidFill>
                <a:latin typeface="Raleway Medium"/>
                <a:cs typeface="Raleway Medium"/>
              </a:rPr>
              <a:t> </a:t>
            </a:r>
            <a:r>
              <a:rPr lang="da-DK" sz="1000" dirty="0">
                <a:solidFill>
                  <a:srgbClr val="1C6B61"/>
                </a:solidFill>
                <a:latin typeface="Raleway Medium"/>
                <a:cs typeface="Raleway Medium"/>
              </a:rPr>
              <a:t>at</a:t>
            </a:r>
            <a:r>
              <a:rPr lang="da-DK" sz="1000" spc="-7" dirty="0">
                <a:solidFill>
                  <a:srgbClr val="1C6B61"/>
                </a:solidFill>
                <a:latin typeface="Raleway Medium"/>
                <a:cs typeface="Raleway Medium"/>
              </a:rPr>
              <a:t> </a:t>
            </a:r>
            <a:r>
              <a:rPr lang="da-DK" sz="1000" dirty="0">
                <a:solidFill>
                  <a:srgbClr val="1C6B61"/>
                </a:solidFill>
                <a:latin typeface="Raleway Medium"/>
                <a:cs typeface="Raleway Medium"/>
              </a:rPr>
              <a:t>stå</a:t>
            </a:r>
            <a:r>
              <a:rPr lang="da-DK" sz="1000" spc="195" dirty="0">
                <a:solidFill>
                  <a:srgbClr val="1C6B61"/>
                </a:solidFill>
                <a:latin typeface="Raleway Medium"/>
                <a:cs typeface="Raleway Medium"/>
              </a:rPr>
              <a:t> </a:t>
            </a:r>
            <a:r>
              <a:rPr lang="da-DK" sz="1000" dirty="0">
                <a:solidFill>
                  <a:srgbClr val="1C6B61"/>
                </a:solidFill>
                <a:latin typeface="Raleway Medium"/>
                <a:cs typeface="Raleway Medium"/>
              </a:rPr>
              <a:t>på</a:t>
            </a:r>
            <a:r>
              <a:rPr lang="da-DK" sz="1000" spc="-7" dirty="0">
                <a:solidFill>
                  <a:srgbClr val="1C6B61"/>
                </a:solidFill>
                <a:latin typeface="Raleway Medium"/>
                <a:cs typeface="Raleway Medium"/>
              </a:rPr>
              <a:t> </a:t>
            </a:r>
            <a:r>
              <a:rPr lang="da-DK" sz="1000" dirty="0">
                <a:solidFill>
                  <a:srgbClr val="1C6B61"/>
                </a:solidFill>
                <a:latin typeface="Raleway Medium"/>
                <a:cs typeface="Raleway Medium"/>
              </a:rPr>
              <a:t>egen ret.</a:t>
            </a:r>
            <a:endParaRPr lang="da-DK" sz="1000" dirty="0">
              <a:latin typeface="Raleway Medium"/>
              <a:cs typeface="Raleway Medium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140881" y="601085"/>
            <a:ext cx="1579510" cy="1303915"/>
          </a:xfrm>
          <a:custGeom>
            <a:avLst/>
            <a:gdLst/>
            <a:ahLst/>
            <a:cxnLst/>
            <a:rect l="l" t="t" r="r" b="b"/>
            <a:pathLst>
              <a:path w="2383790" h="1967864">
                <a:moveTo>
                  <a:pt x="2383477" y="0"/>
                </a:moveTo>
                <a:lnTo>
                  <a:pt x="1246035" y="1137441"/>
                </a:lnTo>
                <a:lnTo>
                  <a:pt x="414971" y="306409"/>
                </a:lnTo>
                <a:lnTo>
                  <a:pt x="0" y="721370"/>
                </a:lnTo>
                <a:lnTo>
                  <a:pt x="1246035" y="1967395"/>
                </a:lnTo>
                <a:lnTo>
                  <a:pt x="2383477" y="829953"/>
                </a:lnTo>
                <a:lnTo>
                  <a:pt x="2383477" y="0"/>
                </a:lnTo>
                <a:close/>
              </a:path>
            </a:pathLst>
          </a:custGeom>
          <a:solidFill>
            <a:srgbClr val="1C6B6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89748" y="3511763"/>
            <a:ext cx="4679850" cy="3028341"/>
          </a:xfrm>
          <a:custGeom>
            <a:avLst/>
            <a:gdLst/>
            <a:ahLst/>
            <a:cxnLst/>
            <a:rect l="l" t="t" r="r" b="b"/>
            <a:pathLst>
              <a:path w="9497695" h="5083175">
                <a:moveTo>
                  <a:pt x="9497093" y="0"/>
                </a:moveTo>
                <a:lnTo>
                  <a:pt x="0" y="0"/>
                </a:lnTo>
                <a:lnTo>
                  <a:pt x="0" y="5082944"/>
                </a:lnTo>
                <a:lnTo>
                  <a:pt x="9497093" y="5082944"/>
                </a:lnTo>
                <a:lnTo>
                  <a:pt x="9497093" y="0"/>
                </a:lnTo>
                <a:close/>
              </a:path>
            </a:pathLst>
          </a:custGeom>
          <a:solidFill>
            <a:srgbClr val="E8CAC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89748" y="3796151"/>
            <a:ext cx="5094186" cy="2440318"/>
          </a:xfrm>
          <a:prstGeom prst="rect">
            <a:avLst/>
          </a:prstGeom>
        </p:spPr>
        <p:txBody>
          <a:bodyPr vert="horz" wrap="square" lIns="0" tIns="359507" rIns="0" bIns="0" rtlCol="0">
            <a:spAutoFit/>
          </a:bodyPr>
          <a:lstStyle/>
          <a:p>
            <a:pPr>
              <a:spcBef>
                <a:spcPts val="2831"/>
              </a:spcBef>
            </a:pPr>
            <a:endParaRPr sz="2932">
              <a:latin typeface="Times New Roman"/>
              <a:cs typeface="Times New Roman"/>
            </a:endParaRPr>
          </a:p>
          <a:p>
            <a:pPr marL="402005"/>
            <a:r>
              <a:rPr sz="3600" b="1" spc="-234">
                <a:solidFill>
                  <a:srgbClr val="B31E4B"/>
                </a:solidFill>
                <a:latin typeface="Raleway ExtraBold"/>
                <a:cs typeface="Raleway ExtraBold"/>
              </a:rPr>
              <a:t>F</a:t>
            </a:r>
            <a:r>
              <a:rPr sz="3600" b="1" spc="22">
                <a:solidFill>
                  <a:srgbClr val="B31E4B"/>
                </a:solidFill>
                <a:latin typeface="Raleway ExtraBold"/>
                <a:cs typeface="Raleway ExtraBold"/>
              </a:rPr>
              <a:t>ælless</a:t>
            </a:r>
            <a:r>
              <a:rPr sz="3600" b="1" spc="-2">
                <a:solidFill>
                  <a:srgbClr val="B31E4B"/>
                </a:solidFill>
                <a:latin typeface="Raleway ExtraBold"/>
                <a:cs typeface="Raleway ExtraBold"/>
              </a:rPr>
              <a:t>k</a:t>
            </a:r>
            <a:r>
              <a:rPr sz="3600" b="1" spc="22">
                <a:solidFill>
                  <a:srgbClr val="B31E4B"/>
                </a:solidFill>
                <a:latin typeface="Raleway ExtraBold"/>
                <a:cs typeface="Raleway ExtraBold"/>
              </a:rPr>
              <a:t>ab</a:t>
            </a:r>
            <a:endParaRPr sz="3600">
              <a:latin typeface="Raleway ExtraBold"/>
              <a:cs typeface="Raleway ExtraBold"/>
            </a:endParaRPr>
          </a:p>
          <a:p>
            <a:pPr marL="402005">
              <a:spcBef>
                <a:spcPts val="214"/>
              </a:spcBef>
            </a:pPr>
            <a:r>
              <a:rPr sz="1300" b="1">
                <a:solidFill>
                  <a:srgbClr val="B31E4B"/>
                </a:solidFill>
                <a:latin typeface="Raleway ExtraBold"/>
                <a:cs typeface="Raleway ExtraBold"/>
              </a:rPr>
              <a:t>Vi</a:t>
            </a:r>
            <a:r>
              <a:rPr sz="1300" b="1" spc="-12">
                <a:solidFill>
                  <a:srgbClr val="B31E4B"/>
                </a:solidFill>
                <a:latin typeface="Raleway ExtraBold"/>
                <a:cs typeface="Raleway ExtraBold"/>
              </a:rPr>
              <a:t> </a:t>
            </a:r>
            <a:r>
              <a:rPr sz="1300" b="1">
                <a:solidFill>
                  <a:srgbClr val="B31E4B"/>
                </a:solidFill>
                <a:latin typeface="Raleway ExtraBold"/>
                <a:cs typeface="Raleway ExtraBold"/>
              </a:rPr>
              <a:t>er</a:t>
            </a:r>
            <a:r>
              <a:rPr sz="1300" b="1" spc="-37">
                <a:solidFill>
                  <a:srgbClr val="B31E4B"/>
                </a:solidFill>
                <a:latin typeface="Raleway ExtraBold"/>
                <a:cs typeface="Raleway ExtraBold"/>
              </a:rPr>
              <a:t> </a:t>
            </a:r>
            <a:r>
              <a:rPr sz="1300" b="1" spc="-10">
                <a:solidFill>
                  <a:srgbClr val="B31E4B"/>
                </a:solidFill>
                <a:latin typeface="Raleway ExtraBold"/>
                <a:cs typeface="Raleway ExtraBold"/>
              </a:rPr>
              <a:t>kompetente</a:t>
            </a:r>
            <a:r>
              <a:rPr sz="1300" b="1" spc="-12">
                <a:solidFill>
                  <a:srgbClr val="B31E4B"/>
                </a:solidFill>
                <a:latin typeface="Raleway ExtraBold"/>
                <a:cs typeface="Raleway ExtraBold"/>
              </a:rPr>
              <a:t> </a:t>
            </a:r>
            <a:r>
              <a:rPr sz="1300" b="1" spc="-5">
                <a:solidFill>
                  <a:srgbClr val="B31E4B"/>
                </a:solidFill>
                <a:latin typeface="Raleway ExtraBold"/>
                <a:cs typeface="Raleway ExtraBold"/>
              </a:rPr>
              <a:t>holdspillere</a:t>
            </a:r>
            <a:endParaRPr sz="1300">
              <a:latin typeface="Raleway ExtraBold"/>
              <a:cs typeface="Raleway ExtraBold"/>
            </a:endParaRPr>
          </a:p>
          <a:p>
            <a:pPr marL="402005" marR="2380430" algn="l">
              <a:lnSpc>
                <a:spcPct val="124900"/>
              </a:lnSpc>
              <a:spcBef>
                <a:spcPts val="335"/>
              </a:spcBef>
            </a:pPr>
            <a:r>
              <a:rPr sz="1000">
                <a:solidFill>
                  <a:srgbClr val="B31E4B"/>
                </a:solidFill>
                <a:latin typeface="Raleway Medium"/>
                <a:cs typeface="Raleway Medium"/>
              </a:rPr>
              <a:t>Vi</a:t>
            </a:r>
            <a:r>
              <a:rPr sz="1000" spc="-15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B31E4B"/>
                </a:solidFill>
                <a:latin typeface="Raleway Medium"/>
                <a:cs typeface="Raleway Medium"/>
              </a:rPr>
              <a:t>arbejder</a:t>
            </a:r>
            <a:r>
              <a:rPr sz="1000" spc="-27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B31E4B"/>
                </a:solidFill>
                <a:latin typeface="Raleway Medium"/>
                <a:cs typeface="Raleway Medium"/>
              </a:rPr>
              <a:t>sammen</a:t>
            </a:r>
            <a:r>
              <a:rPr sz="1000" spc="-12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B31E4B"/>
                </a:solidFill>
                <a:latin typeface="Raleway Medium"/>
                <a:cs typeface="Raleway Medium"/>
              </a:rPr>
              <a:t>på</a:t>
            </a:r>
            <a:r>
              <a:rPr sz="1000" spc="-15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B31E4B"/>
                </a:solidFill>
                <a:latin typeface="Raleway Medium"/>
                <a:cs typeface="Raleway Medium"/>
              </a:rPr>
              <a:t>kryds</a:t>
            </a:r>
            <a:r>
              <a:rPr sz="1000" spc="-12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B31E4B"/>
                </a:solidFill>
                <a:latin typeface="Raleway Medium"/>
                <a:cs typeface="Raleway Medium"/>
              </a:rPr>
              <a:t>og</a:t>
            </a:r>
            <a:r>
              <a:rPr sz="1000" spc="-12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 spc="-5">
                <a:solidFill>
                  <a:srgbClr val="B31E4B"/>
                </a:solidFill>
                <a:latin typeface="Raleway Medium"/>
                <a:cs typeface="Raleway Medium"/>
              </a:rPr>
              <a:t>tværs </a:t>
            </a:r>
            <a:r>
              <a:rPr sz="1000">
                <a:solidFill>
                  <a:srgbClr val="B31E4B"/>
                </a:solidFill>
                <a:latin typeface="Raleway Medium"/>
                <a:cs typeface="Raleway Medium"/>
              </a:rPr>
              <a:t>af</a:t>
            </a:r>
            <a:r>
              <a:rPr sz="1000" spc="-37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 spc="-10">
                <a:solidFill>
                  <a:srgbClr val="B31E4B"/>
                </a:solidFill>
                <a:latin typeface="Raleway Medium"/>
                <a:cs typeface="Raleway Medium"/>
              </a:rPr>
              <a:t>kolleger,</a:t>
            </a:r>
            <a:r>
              <a:rPr sz="1000" spc="-20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B31E4B"/>
                </a:solidFill>
                <a:latin typeface="Raleway Medium"/>
                <a:cs typeface="Raleway Medium"/>
              </a:rPr>
              <a:t>ledere,</a:t>
            </a:r>
            <a:r>
              <a:rPr sz="1000" spc="-20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B31E4B"/>
                </a:solidFill>
                <a:latin typeface="Raleway Medium"/>
                <a:cs typeface="Raleway Medium"/>
              </a:rPr>
              <a:t>borgere,</a:t>
            </a:r>
            <a:r>
              <a:rPr sz="1000" spc="-20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 spc="-5">
                <a:solidFill>
                  <a:srgbClr val="B31E4B"/>
                </a:solidFill>
                <a:latin typeface="Raleway Medium"/>
                <a:cs typeface="Raleway Medium"/>
              </a:rPr>
              <a:t>erhvervsliv, </a:t>
            </a:r>
            <a:r>
              <a:rPr sz="1000">
                <a:solidFill>
                  <a:srgbClr val="B31E4B"/>
                </a:solidFill>
                <a:latin typeface="Raleway Medium"/>
                <a:cs typeface="Raleway Medium"/>
              </a:rPr>
              <a:t>foreninger</a:t>
            </a:r>
            <a:r>
              <a:rPr sz="1000" spc="-34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B31E4B"/>
                </a:solidFill>
                <a:latin typeface="Raleway Medium"/>
                <a:cs typeface="Raleway Medium"/>
              </a:rPr>
              <a:t>og</a:t>
            </a:r>
            <a:r>
              <a:rPr sz="1000" spc="-17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 spc="-5">
                <a:solidFill>
                  <a:srgbClr val="B31E4B"/>
                </a:solidFill>
                <a:latin typeface="Raleway Medium"/>
                <a:cs typeface="Raleway Medium"/>
              </a:rPr>
              <a:t>politikere.</a:t>
            </a:r>
            <a:endParaRPr sz="1000">
              <a:latin typeface="Raleway Medium"/>
              <a:cs typeface="Raleway Medium"/>
            </a:endParaRPr>
          </a:p>
          <a:p>
            <a:pPr marL="402005">
              <a:spcBef>
                <a:spcPts val="636"/>
              </a:spcBef>
            </a:pPr>
            <a:r>
              <a:rPr sz="1000">
                <a:solidFill>
                  <a:srgbClr val="B31E4B"/>
                </a:solidFill>
                <a:latin typeface="Raleway Medium"/>
                <a:cs typeface="Raleway Medium"/>
              </a:rPr>
              <a:t>Vi</a:t>
            </a:r>
            <a:r>
              <a:rPr sz="1000" spc="-5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B31E4B"/>
                </a:solidFill>
                <a:latin typeface="Raleway Medium"/>
                <a:cs typeface="Raleway Medium"/>
              </a:rPr>
              <a:t>undgår</a:t>
            </a:r>
            <a:r>
              <a:rPr sz="1000" spc="-22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B31E4B"/>
                </a:solidFill>
                <a:latin typeface="Raleway Medium"/>
                <a:cs typeface="Raleway Medium"/>
              </a:rPr>
              <a:t>kun</a:t>
            </a:r>
            <a:r>
              <a:rPr sz="1000" spc="-2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B31E4B"/>
                </a:solidFill>
                <a:latin typeface="Raleway Medium"/>
                <a:cs typeface="Raleway Medium"/>
              </a:rPr>
              <a:t>at</a:t>
            </a:r>
            <a:r>
              <a:rPr sz="1000" spc="-5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B31E4B"/>
                </a:solidFill>
                <a:latin typeface="Raleway Medium"/>
                <a:cs typeface="Raleway Medium"/>
              </a:rPr>
              <a:t>se</a:t>
            </a:r>
            <a:r>
              <a:rPr sz="1000" spc="-5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B31E4B"/>
                </a:solidFill>
                <a:latin typeface="Raleway Medium"/>
                <a:cs typeface="Raleway Medium"/>
              </a:rPr>
              <a:t>egne</a:t>
            </a:r>
            <a:r>
              <a:rPr sz="1000" spc="-2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 spc="-5">
                <a:solidFill>
                  <a:srgbClr val="B31E4B"/>
                </a:solidFill>
                <a:latin typeface="Raleway Medium"/>
                <a:cs typeface="Raleway Medium"/>
              </a:rPr>
              <a:t>opgaver</a:t>
            </a:r>
            <a:r>
              <a:rPr sz="1000" spc="-22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B31E4B"/>
                </a:solidFill>
                <a:latin typeface="Raleway Medium"/>
                <a:cs typeface="Raleway Medium"/>
              </a:rPr>
              <a:t>og</a:t>
            </a:r>
            <a:r>
              <a:rPr sz="1000" spc="-2">
                <a:solidFill>
                  <a:srgbClr val="B31E4B"/>
                </a:solidFill>
                <a:latin typeface="Raleway Medium"/>
                <a:cs typeface="Raleway Medium"/>
              </a:rPr>
              <a:t> </a:t>
            </a:r>
            <a:r>
              <a:rPr sz="1000" spc="-10">
                <a:solidFill>
                  <a:srgbClr val="B31E4B"/>
                </a:solidFill>
                <a:latin typeface="Raleway Medium"/>
                <a:cs typeface="Raleway Medium"/>
              </a:rPr>
              <a:t>mål</a:t>
            </a:r>
            <a:r>
              <a:rPr sz="813" spc="-10">
                <a:solidFill>
                  <a:srgbClr val="B31E4B"/>
                </a:solidFill>
                <a:latin typeface="Raleway Medium"/>
                <a:cs typeface="Raleway Medium"/>
              </a:rPr>
              <a:t>.</a:t>
            </a:r>
            <a:endParaRPr sz="813">
              <a:latin typeface="Raleway Medium"/>
              <a:cs typeface="Raleway Medium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264325" y="3648634"/>
            <a:ext cx="1605108" cy="1495193"/>
          </a:xfrm>
          <a:custGeom>
            <a:avLst/>
            <a:gdLst/>
            <a:ahLst/>
            <a:cxnLst/>
            <a:rect l="l" t="t" r="r" b="b"/>
            <a:pathLst>
              <a:path w="2429509" h="2263140">
                <a:moveTo>
                  <a:pt x="702343" y="0"/>
                </a:moveTo>
                <a:lnTo>
                  <a:pt x="640204" y="2634"/>
                </a:lnTo>
                <a:lnTo>
                  <a:pt x="589526" y="9006"/>
                </a:lnTo>
                <a:lnTo>
                  <a:pt x="550414" y="16356"/>
                </a:lnTo>
                <a:lnTo>
                  <a:pt x="482579" y="34779"/>
                </a:lnTo>
                <a:lnTo>
                  <a:pt x="435802" y="51588"/>
                </a:lnTo>
                <a:lnTo>
                  <a:pt x="390716" y="71355"/>
                </a:lnTo>
                <a:lnTo>
                  <a:pt x="347338" y="94106"/>
                </a:lnTo>
                <a:lnTo>
                  <a:pt x="305686" y="119864"/>
                </a:lnTo>
                <a:lnTo>
                  <a:pt x="265776" y="148655"/>
                </a:lnTo>
                <a:lnTo>
                  <a:pt x="227625" y="180503"/>
                </a:lnTo>
                <a:lnTo>
                  <a:pt x="191250" y="215432"/>
                </a:lnTo>
                <a:lnTo>
                  <a:pt x="159013" y="250944"/>
                </a:lnTo>
                <a:lnTo>
                  <a:pt x="129620" y="288262"/>
                </a:lnTo>
                <a:lnTo>
                  <a:pt x="103071" y="327380"/>
                </a:lnTo>
                <a:lnTo>
                  <a:pt x="79368" y="368291"/>
                </a:lnTo>
                <a:lnTo>
                  <a:pt x="58511" y="410989"/>
                </a:lnTo>
                <a:lnTo>
                  <a:pt x="40501" y="455467"/>
                </a:lnTo>
                <a:lnTo>
                  <a:pt x="20788" y="518814"/>
                </a:lnTo>
                <a:lnTo>
                  <a:pt x="7696" y="583850"/>
                </a:lnTo>
                <a:lnTo>
                  <a:pt x="2408" y="627493"/>
                </a:lnTo>
                <a:lnTo>
                  <a:pt x="0" y="666413"/>
                </a:lnTo>
                <a:lnTo>
                  <a:pt x="260" y="692770"/>
                </a:lnTo>
                <a:lnTo>
                  <a:pt x="2235" y="745432"/>
                </a:lnTo>
                <a:lnTo>
                  <a:pt x="6437" y="792780"/>
                </a:lnTo>
                <a:lnTo>
                  <a:pt x="12255" y="834673"/>
                </a:lnTo>
                <a:lnTo>
                  <a:pt x="26170" y="901775"/>
                </a:lnTo>
                <a:lnTo>
                  <a:pt x="39202" y="947131"/>
                </a:lnTo>
                <a:lnTo>
                  <a:pt x="55023" y="991590"/>
                </a:lnTo>
                <a:lnTo>
                  <a:pt x="73631" y="1035156"/>
                </a:lnTo>
                <a:lnTo>
                  <a:pt x="94468" y="1076786"/>
                </a:lnTo>
                <a:lnTo>
                  <a:pt x="117567" y="1117042"/>
                </a:lnTo>
                <a:lnTo>
                  <a:pt x="142754" y="1156032"/>
                </a:lnTo>
                <a:lnTo>
                  <a:pt x="169858" y="1193863"/>
                </a:lnTo>
                <a:lnTo>
                  <a:pt x="199749" y="1231937"/>
                </a:lnTo>
                <a:lnTo>
                  <a:pt x="231085" y="1268743"/>
                </a:lnTo>
                <a:lnTo>
                  <a:pt x="263677" y="1304445"/>
                </a:lnTo>
                <a:lnTo>
                  <a:pt x="297331" y="1339209"/>
                </a:lnTo>
                <a:lnTo>
                  <a:pt x="328383" y="1369824"/>
                </a:lnTo>
                <a:lnTo>
                  <a:pt x="360009" y="1399829"/>
                </a:lnTo>
                <a:lnTo>
                  <a:pt x="392122" y="1429314"/>
                </a:lnTo>
                <a:lnTo>
                  <a:pt x="424636" y="1458368"/>
                </a:lnTo>
                <a:lnTo>
                  <a:pt x="465800" y="1494306"/>
                </a:lnTo>
                <a:lnTo>
                  <a:pt x="507322" y="1529824"/>
                </a:lnTo>
                <a:lnTo>
                  <a:pt x="549116" y="1565023"/>
                </a:lnTo>
                <a:lnTo>
                  <a:pt x="591095" y="1600003"/>
                </a:lnTo>
                <a:lnTo>
                  <a:pt x="742247" y="1725236"/>
                </a:lnTo>
                <a:lnTo>
                  <a:pt x="814705" y="1785792"/>
                </a:lnTo>
                <a:lnTo>
                  <a:pt x="886737" y="1846859"/>
                </a:lnTo>
                <a:lnTo>
                  <a:pt x="923328" y="1878330"/>
                </a:lnTo>
                <a:lnTo>
                  <a:pt x="959749" y="1909992"/>
                </a:lnTo>
                <a:lnTo>
                  <a:pt x="995985" y="1941858"/>
                </a:lnTo>
                <a:lnTo>
                  <a:pt x="1032025" y="1973941"/>
                </a:lnTo>
                <a:lnTo>
                  <a:pt x="1067856" y="2006257"/>
                </a:lnTo>
                <a:lnTo>
                  <a:pt x="1103465" y="2038818"/>
                </a:lnTo>
                <a:lnTo>
                  <a:pt x="1138839" y="2071639"/>
                </a:lnTo>
                <a:lnTo>
                  <a:pt x="1173965" y="2104734"/>
                </a:lnTo>
                <a:lnTo>
                  <a:pt x="1208832" y="2138117"/>
                </a:lnTo>
                <a:lnTo>
                  <a:pt x="1238719" y="2167228"/>
                </a:lnTo>
                <a:lnTo>
                  <a:pt x="1335530" y="2262930"/>
                </a:lnTo>
                <a:lnTo>
                  <a:pt x="1340482" y="2259338"/>
                </a:lnTo>
                <a:lnTo>
                  <a:pt x="1380269" y="2218662"/>
                </a:lnTo>
                <a:lnTo>
                  <a:pt x="1412899" y="2186410"/>
                </a:lnTo>
                <a:lnTo>
                  <a:pt x="1445733" y="2154364"/>
                </a:lnTo>
                <a:lnTo>
                  <a:pt x="1478792" y="2122547"/>
                </a:lnTo>
                <a:lnTo>
                  <a:pt x="1516713" y="2086618"/>
                </a:lnTo>
                <a:lnTo>
                  <a:pt x="1554900" y="2050985"/>
                </a:lnTo>
                <a:lnTo>
                  <a:pt x="1593346" y="2015641"/>
                </a:lnTo>
                <a:lnTo>
                  <a:pt x="1632046" y="1980579"/>
                </a:lnTo>
                <a:lnTo>
                  <a:pt x="1670992" y="1945794"/>
                </a:lnTo>
                <a:lnTo>
                  <a:pt x="1710179" y="1911278"/>
                </a:lnTo>
                <a:lnTo>
                  <a:pt x="1749599" y="1877024"/>
                </a:lnTo>
                <a:lnTo>
                  <a:pt x="1789247" y="1843027"/>
                </a:lnTo>
                <a:lnTo>
                  <a:pt x="1829117" y="1809279"/>
                </a:lnTo>
                <a:lnTo>
                  <a:pt x="1871005" y="1774152"/>
                </a:lnTo>
                <a:lnTo>
                  <a:pt x="2081193" y="1599390"/>
                </a:lnTo>
                <a:lnTo>
                  <a:pt x="2158608" y="1534548"/>
                </a:lnTo>
                <a:lnTo>
                  <a:pt x="2197031" y="1501798"/>
                </a:lnTo>
                <a:lnTo>
                  <a:pt x="2235155" y="1468699"/>
                </a:lnTo>
                <a:lnTo>
                  <a:pt x="2272894" y="1435154"/>
                </a:lnTo>
                <a:lnTo>
                  <a:pt x="2309357" y="1401796"/>
                </a:lnTo>
                <a:lnTo>
                  <a:pt x="2345198" y="1367799"/>
                </a:lnTo>
                <a:lnTo>
                  <a:pt x="2380281" y="1333022"/>
                </a:lnTo>
                <a:lnTo>
                  <a:pt x="2414470" y="1297326"/>
                </a:lnTo>
                <a:lnTo>
                  <a:pt x="2429243" y="1280980"/>
                </a:lnTo>
                <a:lnTo>
                  <a:pt x="2429243" y="167912"/>
                </a:lnTo>
                <a:lnTo>
                  <a:pt x="2390238" y="136973"/>
                </a:lnTo>
                <a:lnTo>
                  <a:pt x="2344767" y="106437"/>
                </a:lnTo>
                <a:lnTo>
                  <a:pt x="2296893" y="79478"/>
                </a:lnTo>
                <a:lnTo>
                  <a:pt x="2246643" y="56065"/>
                </a:lnTo>
                <a:lnTo>
                  <a:pt x="2208119" y="41157"/>
                </a:lnTo>
                <a:lnTo>
                  <a:pt x="2168914" y="28557"/>
                </a:lnTo>
                <a:lnTo>
                  <a:pt x="2129036" y="18248"/>
                </a:lnTo>
                <a:lnTo>
                  <a:pt x="2088491" y="10213"/>
                </a:lnTo>
                <a:lnTo>
                  <a:pt x="2048233" y="4435"/>
                </a:lnTo>
                <a:lnTo>
                  <a:pt x="2007739" y="1020"/>
                </a:lnTo>
                <a:lnTo>
                  <a:pt x="1983474" y="172"/>
                </a:lnTo>
                <a:lnTo>
                  <a:pt x="1959216" y="207"/>
                </a:lnTo>
                <a:lnTo>
                  <a:pt x="1910748" y="3596"/>
                </a:lnTo>
                <a:lnTo>
                  <a:pt x="1868311" y="10032"/>
                </a:lnTo>
                <a:lnTo>
                  <a:pt x="1812575" y="23339"/>
                </a:lnTo>
                <a:lnTo>
                  <a:pt x="1771820" y="36529"/>
                </a:lnTo>
                <a:lnTo>
                  <a:pt x="1732015" y="52346"/>
                </a:lnTo>
                <a:lnTo>
                  <a:pt x="1693152" y="70714"/>
                </a:lnTo>
                <a:lnTo>
                  <a:pt x="1645423" y="96979"/>
                </a:lnTo>
                <a:lnTo>
                  <a:pt x="1599848" y="125874"/>
                </a:lnTo>
                <a:lnTo>
                  <a:pt x="1556410" y="157375"/>
                </a:lnTo>
                <a:lnTo>
                  <a:pt x="1515094" y="191456"/>
                </a:lnTo>
                <a:lnTo>
                  <a:pt x="1475884" y="228091"/>
                </a:lnTo>
                <a:lnTo>
                  <a:pt x="1438763" y="267256"/>
                </a:lnTo>
                <a:lnTo>
                  <a:pt x="1403716" y="308927"/>
                </a:lnTo>
                <a:lnTo>
                  <a:pt x="1368174" y="358471"/>
                </a:lnTo>
                <a:lnTo>
                  <a:pt x="1337906" y="412976"/>
                </a:lnTo>
                <a:lnTo>
                  <a:pt x="1335718" y="416421"/>
                </a:lnTo>
                <a:lnTo>
                  <a:pt x="1333383" y="412442"/>
                </a:lnTo>
                <a:lnTo>
                  <a:pt x="1323288" y="392466"/>
                </a:lnTo>
                <a:lnTo>
                  <a:pt x="1313067" y="374429"/>
                </a:lnTo>
                <a:lnTo>
                  <a:pt x="1290505" y="339606"/>
                </a:lnTo>
                <a:lnTo>
                  <a:pt x="1244401" y="280297"/>
                </a:lnTo>
                <a:lnTo>
                  <a:pt x="1192958" y="225557"/>
                </a:lnTo>
                <a:lnTo>
                  <a:pt x="1159804" y="194676"/>
                </a:lnTo>
                <a:lnTo>
                  <a:pt x="1125240" y="165557"/>
                </a:lnTo>
                <a:lnTo>
                  <a:pt x="1089243" y="138231"/>
                </a:lnTo>
                <a:lnTo>
                  <a:pt x="1051789" y="112734"/>
                </a:lnTo>
                <a:lnTo>
                  <a:pt x="1005604" y="85074"/>
                </a:lnTo>
                <a:lnTo>
                  <a:pt x="957884" y="60729"/>
                </a:lnTo>
                <a:lnTo>
                  <a:pt x="908518" y="39939"/>
                </a:lnTo>
                <a:lnTo>
                  <a:pt x="857397" y="22946"/>
                </a:lnTo>
                <a:lnTo>
                  <a:pt x="796026" y="8588"/>
                </a:lnTo>
                <a:lnTo>
                  <a:pt x="733485" y="1062"/>
                </a:lnTo>
                <a:lnTo>
                  <a:pt x="702343" y="0"/>
                </a:lnTo>
                <a:close/>
              </a:path>
            </a:pathLst>
          </a:custGeom>
          <a:solidFill>
            <a:srgbClr val="B31E4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044720" y="3511765"/>
            <a:ext cx="4679850" cy="3028339"/>
          </a:xfrm>
          <a:custGeom>
            <a:avLst/>
            <a:gdLst/>
            <a:ahLst/>
            <a:cxnLst/>
            <a:rect l="l" t="t" r="r" b="b"/>
            <a:pathLst>
              <a:path w="9497694" h="5083175">
                <a:moveTo>
                  <a:pt x="9497093" y="0"/>
                </a:moveTo>
                <a:lnTo>
                  <a:pt x="0" y="0"/>
                </a:lnTo>
                <a:lnTo>
                  <a:pt x="0" y="5082944"/>
                </a:lnTo>
                <a:lnTo>
                  <a:pt x="9497093" y="5082944"/>
                </a:lnTo>
                <a:lnTo>
                  <a:pt x="9497093" y="0"/>
                </a:lnTo>
                <a:close/>
              </a:path>
            </a:pathLst>
          </a:custGeom>
          <a:solidFill>
            <a:srgbClr val="CED4E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5044720" y="3796154"/>
            <a:ext cx="4861280" cy="2640885"/>
          </a:xfrm>
          <a:prstGeom prst="rect">
            <a:avLst/>
          </a:prstGeom>
        </p:spPr>
        <p:txBody>
          <a:bodyPr vert="horz" wrap="square" lIns="0" tIns="359507" rIns="0" bIns="0" rtlCol="0">
            <a:spAutoFit/>
          </a:bodyPr>
          <a:lstStyle/>
          <a:p>
            <a:pPr>
              <a:spcBef>
                <a:spcPts val="2831"/>
              </a:spcBef>
            </a:pPr>
            <a:endParaRPr sz="2932">
              <a:latin typeface="Times New Roman"/>
              <a:cs typeface="Times New Roman"/>
            </a:endParaRPr>
          </a:p>
          <a:p>
            <a:pPr marL="402005"/>
            <a:r>
              <a:rPr sz="3600" b="1" spc="-5">
                <a:solidFill>
                  <a:srgbClr val="2D68B2"/>
                </a:solidFill>
                <a:latin typeface="Raleway ExtraBold"/>
                <a:cs typeface="Raleway ExtraBold"/>
              </a:rPr>
              <a:t>Dialog</a:t>
            </a:r>
            <a:endParaRPr sz="3600">
              <a:latin typeface="Raleway ExtraBold"/>
              <a:cs typeface="Raleway ExtraBold"/>
            </a:endParaRPr>
          </a:p>
          <a:p>
            <a:pPr marL="402005">
              <a:spcBef>
                <a:spcPts val="214"/>
              </a:spcBef>
            </a:pPr>
            <a:r>
              <a:rPr sz="1300" b="1">
                <a:solidFill>
                  <a:srgbClr val="2D68B2"/>
                </a:solidFill>
                <a:latin typeface="Raleway ExtraBold"/>
                <a:cs typeface="Raleway ExtraBold"/>
              </a:rPr>
              <a:t>Vi</a:t>
            </a:r>
            <a:r>
              <a:rPr sz="1300" b="1" spc="-12">
                <a:solidFill>
                  <a:srgbClr val="2D68B2"/>
                </a:solidFill>
                <a:latin typeface="Raleway ExtraBold"/>
                <a:cs typeface="Raleway ExtraBold"/>
              </a:rPr>
              <a:t> </a:t>
            </a:r>
            <a:r>
              <a:rPr sz="1300" b="1">
                <a:solidFill>
                  <a:srgbClr val="2D68B2"/>
                </a:solidFill>
                <a:latin typeface="Raleway ExtraBold"/>
                <a:cs typeface="Raleway ExtraBold"/>
              </a:rPr>
              <a:t>er</a:t>
            </a:r>
            <a:r>
              <a:rPr sz="1300" b="1" spc="-34">
                <a:solidFill>
                  <a:srgbClr val="2D68B2"/>
                </a:solidFill>
                <a:latin typeface="Raleway ExtraBold"/>
                <a:cs typeface="Raleway ExtraBold"/>
              </a:rPr>
              <a:t> </a:t>
            </a:r>
            <a:r>
              <a:rPr sz="1300" b="1">
                <a:solidFill>
                  <a:srgbClr val="2D68B2"/>
                </a:solidFill>
                <a:latin typeface="Raleway ExtraBold"/>
                <a:cs typeface="Raleway ExtraBold"/>
              </a:rPr>
              <a:t>åbne</a:t>
            </a:r>
            <a:r>
              <a:rPr sz="1300" b="1" spc="-12">
                <a:solidFill>
                  <a:srgbClr val="2D68B2"/>
                </a:solidFill>
                <a:latin typeface="Raleway ExtraBold"/>
                <a:cs typeface="Raleway ExtraBold"/>
              </a:rPr>
              <a:t> </a:t>
            </a:r>
            <a:r>
              <a:rPr sz="1300" b="1" spc="-5">
                <a:solidFill>
                  <a:srgbClr val="2D68B2"/>
                </a:solidFill>
                <a:latin typeface="Raleway ExtraBold"/>
                <a:cs typeface="Raleway ExtraBold"/>
              </a:rPr>
              <a:t>samarbejdspartnere</a:t>
            </a:r>
            <a:endParaRPr sz="1300">
              <a:latin typeface="Raleway ExtraBold"/>
              <a:cs typeface="Raleway ExtraBold"/>
            </a:endParaRPr>
          </a:p>
          <a:p>
            <a:pPr marL="402005" marR="2248410">
              <a:lnSpc>
                <a:spcPct val="124900"/>
              </a:lnSpc>
              <a:spcBef>
                <a:spcPts val="350"/>
              </a:spcBef>
            </a:pP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Vi</a:t>
            </a:r>
            <a:r>
              <a:rPr sz="1000" spc="-15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taler</a:t>
            </a:r>
            <a:r>
              <a:rPr sz="1000" spc="-27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med</a:t>
            </a:r>
            <a:r>
              <a:rPr sz="1000" spc="-12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hinanden,</a:t>
            </a:r>
            <a:r>
              <a:rPr sz="1000" spc="-12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får</a:t>
            </a:r>
            <a:r>
              <a:rPr sz="1000" spc="-30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ting</a:t>
            </a:r>
            <a:r>
              <a:rPr sz="1000" spc="-12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til</a:t>
            </a:r>
            <a:r>
              <a:rPr sz="1000" spc="-34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at</a:t>
            </a:r>
            <a:r>
              <a:rPr sz="1000" spc="-12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ske</a:t>
            </a:r>
            <a:r>
              <a:rPr sz="1000" spc="-12">
                <a:solidFill>
                  <a:srgbClr val="2D68B2"/>
                </a:solidFill>
                <a:latin typeface="Raleway Medium"/>
                <a:cs typeface="Raleway Medium"/>
              </a:rPr>
              <a:t> og </a:t>
            </a:r>
            <a:r>
              <a:rPr sz="1000" spc="-5">
                <a:solidFill>
                  <a:srgbClr val="2D68B2"/>
                </a:solidFill>
                <a:latin typeface="Raleway Medium"/>
                <a:cs typeface="Raleway Medium"/>
              </a:rPr>
              <a:t>finder</a:t>
            </a:r>
            <a:r>
              <a:rPr sz="1000" spc="-32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løsninger,</a:t>
            </a:r>
            <a:r>
              <a:rPr sz="1000" spc="-15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også</a:t>
            </a:r>
            <a:r>
              <a:rPr sz="1000" spc="-15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hvis</a:t>
            </a:r>
            <a:r>
              <a:rPr sz="1000" spc="-32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vi</a:t>
            </a:r>
            <a:r>
              <a:rPr sz="1000" spc="-15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må</a:t>
            </a:r>
            <a:r>
              <a:rPr sz="1000" spc="-15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sige</a:t>
            </a:r>
            <a:r>
              <a:rPr sz="1000" spc="-15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 spc="-10">
                <a:solidFill>
                  <a:srgbClr val="2D68B2"/>
                </a:solidFill>
                <a:latin typeface="Raleway Medium"/>
                <a:cs typeface="Raleway Medium"/>
              </a:rPr>
              <a:t>nej.</a:t>
            </a:r>
            <a:endParaRPr sz="1000">
              <a:latin typeface="Raleway Medium"/>
              <a:cs typeface="Raleway Medium"/>
            </a:endParaRPr>
          </a:p>
          <a:p>
            <a:pPr marL="402005" marR="2176456">
              <a:lnSpc>
                <a:spcPct val="124900"/>
              </a:lnSpc>
              <a:spcBef>
                <a:spcPts val="406"/>
              </a:spcBef>
            </a:pP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Vi</a:t>
            </a:r>
            <a:r>
              <a:rPr sz="1000" spc="-10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undgår</a:t>
            </a:r>
            <a:r>
              <a:rPr sz="1000" spc="-27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egenrådigt</a:t>
            </a:r>
            <a:r>
              <a:rPr sz="1000" spc="-7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at</a:t>
            </a:r>
            <a:r>
              <a:rPr sz="1000" spc="-10">
                <a:solidFill>
                  <a:srgbClr val="2D68B2"/>
                </a:solidFill>
                <a:latin typeface="Raleway Medium"/>
                <a:cs typeface="Raleway Medium"/>
              </a:rPr>
              <a:t> træffe</a:t>
            </a:r>
            <a:r>
              <a:rPr sz="1000" spc="-7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 spc="-5">
                <a:solidFill>
                  <a:srgbClr val="2D68B2"/>
                </a:solidFill>
                <a:latin typeface="Raleway Medium"/>
                <a:cs typeface="Raleway Medium"/>
              </a:rPr>
              <a:t>beslutninger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og</a:t>
            </a:r>
            <a:r>
              <a:rPr sz="1000" spc="-17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at</a:t>
            </a:r>
            <a:r>
              <a:rPr sz="1000" spc="-17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tænke</a:t>
            </a:r>
            <a:r>
              <a:rPr sz="1000" spc="-30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”dem</a:t>
            </a:r>
            <a:r>
              <a:rPr sz="1000" spc="-17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sz="1000">
                <a:solidFill>
                  <a:srgbClr val="2D68B2"/>
                </a:solidFill>
                <a:latin typeface="Raleway Medium"/>
                <a:cs typeface="Raleway Medium"/>
              </a:rPr>
              <a:t>og</a:t>
            </a:r>
            <a:r>
              <a:rPr lang="da-DK" sz="1000" spc="-17">
                <a:solidFill>
                  <a:srgbClr val="2D68B2"/>
                </a:solidFill>
                <a:latin typeface="Raleway Medium"/>
                <a:cs typeface="Raleway Medium"/>
              </a:rPr>
              <a:t> </a:t>
            </a:r>
            <a:r>
              <a:rPr lang="da-DK" sz="1000" spc="-10">
                <a:solidFill>
                  <a:srgbClr val="2D68B2"/>
                </a:solidFill>
                <a:latin typeface="Raleway Medium"/>
                <a:cs typeface="Raleway Medium"/>
              </a:rPr>
              <a:t>os</a:t>
            </a:r>
            <a:r>
              <a:rPr sz="1000" spc="-10">
                <a:solidFill>
                  <a:srgbClr val="2D68B2"/>
                </a:solidFill>
                <a:latin typeface="Raleway Medium"/>
                <a:cs typeface="Raleway Medium"/>
              </a:rPr>
              <a:t>”.</a:t>
            </a:r>
            <a:endParaRPr sz="1000">
              <a:latin typeface="Raleway Medium"/>
              <a:cs typeface="Raleway Medium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8140881" y="3686880"/>
            <a:ext cx="1583657" cy="1875720"/>
          </a:xfrm>
          <a:custGeom>
            <a:avLst/>
            <a:gdLst/>
            <a:ahLst/>
            <a:cxnLst/>
            <a:rect l="l" t="t" r="r" b="b"/>
            <a:pathLst>
              <a:path w="2383155" h="3046729">
                <a:moveTo>
                  <a:pt x="2382610" y="0"/>
                </a:moveTo>
                <a:lnTo>
                  <a:pt x="330000" y="0"/>
                </a:lnTo>
                <a:lnTo>
                  <a:pt x="281404" y="3594"/>
                </a:lnTo>
                <a:lnTo>
                  <a:pt x="234966" y="14032"/>
                </a:lnTo>
                <a:lnTo>
                  <a:pt x="191205" y="30793"/>
                </a:lnTo>
                <a:lnTo>
                  <a:pt x="150643" y="53354"/>
                </a:lnTo>
                <a:lnTo>
                  <a:pt x="113800" y="81197"/>
                </a:lnTo>
                <a:lnTo>
                  <a:pt x="81197" y="113800"/>
                </a:lnTo>
                <a:lnTo>
                  <a:pt x="53354" y="150643"/>
                </a:lnTo>
                <a:lnTo>
                  <a:pt x="30793" y="191205"/>
                </a:lnTo>
                <a:lnTo>
                  <a:pt x="14032" y="234966"/>
                </a:lnTo>
                <a:lnTo>
                  <a:pt x="3594" y="281404"/>
                </a:lnTo>
                <a:lnTo>
                  <a:pt x="0" y="330000"/>
                </a:lnTo>
                <a:lnTo>
                  <a:pt x="0" y="1994358"/>
                </a:lnTo>
                <a:lnTo>
                  <a:pt x="3594" y="2042953"/>
                </a:lnTo>
                <a:lnTo>
                  <a:pt x="14032" y="2089392"/>
                </a:lnTo>
                <a:lnTo>
                  <a:pt x="30793" y="2133152"/>
                </a:lnTo>
                <a:lnTo>
                  <a:pt x="53354" y="2173714"/>
                </a:lnTo>
                <a:lnTo>
                  <a:pt x="81197" y="2210557"/>
                </a:lnTo>
                <a:lnTo>
                  <a:pt x="113800" y="2243160"/>
                </a:lnTo>
                <a:lnTo>
                  <a:pt x="150643" y="2271003"/>
                </a:lnTo>
                <a:lnTo>
                  <a:pt x="191205" y="2293565"/>
                </a:lnTo>
                <a:lnTo>
                  <a:pt x="234966" y="2310325"/>
                </a:lnTo>
                <a:lnTo>
                  <a:pt x="281404" y="2320763"/>
                </a:lnTo>
                <a:lnTo>
                  <a:pt x="330000" y="2324358"/>
                </a:lnTo>
                <a:lnTo>
                  <a:pt x="751191" y="2324358"/>
                </a:lnTo>
                <a:lnTo>
                  <a:pt x="660000" y="3046535"/>
                </a:lnTo>
                <a:lnTo>
                  <a:pt x="1561732" y="2324358"/>
                </a:lnTo>
                <a:lnTo>
                  <a:pt x="2382610" y="2324358"/>
                </a:lnTo>
                <a:lnTo>
                  <a:pt x="2382610" y="0"/>
                </a:lnTo>
                <a:close/>
              </a:path>
            </a:pathLst>
          </a:custGeom>
          <a:solidFill>
            <a:srgbClr val="2D68B2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7320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5E512678-6C90-0906-159D-1D18C6914087}"/>
              </a:ext>
            </a:extLst>
          </p:cNvPr>
          <p:cNvSpPr/>
          <p:nvPr/>
        </p:nvSpPr>
        <p:spPr>
          <a:xfrm>
            <a:off x="316871" y="325925"/>
            <a:ext cx="4419600" cy="6255944"/>
          </a:xfrm>
          <a:prstGeom prst="rect">
            <a:avLst/>
          </a:prstGeom>
          <a:solidFill>
            <a:srgbClr val="FEDDC6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9E9B58FB-B811-9803-0EA6-66BC13584F22}"/>
              </a:ext>
            </a:extLst>
          </p:cNvPr>
          <p:cNvSpPr txBox="1"/>
          <p:nvPr/>
        </p:nvSpPr>
        <p:spPr>
          <a:xfrm>
            <a:off x="951368" y="999081"/>
            <a:ext cx="31506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latin typeface="Raleway" panose="020B0503030101060003" pitchFamily="34" charset="0"/>
              </a:rPr>
              <a:t>Værdi:    </a:t>
            </a:r>
            <a:r>
              <a:rPr lang="da-DK" sz="2000" b="1" dirty="0">
                <a:solidFill>
                  <a:srgbClr val="F26721"/>
                </a:solidFill>
                <a:latin typeface="Raleway" panose="020B0503030101060003" pitchFamily="34" charset="0"/>
              </a:rPr>
              <a:t>Ambitioner</a:t>
            </a:r>
            <a:r>
              <a:rPr lang="da-DK" b="1" dirty="0">
                <a:latin typeface="Raleway" panose="020B0503030101060003" pitchFamily="34" charset="0"/>
              </a:rPr>
              <a:t> </a:t>
            </a:r>
          </a:p>
        </p:txBody>
      </p:sp>
      <p:pic>
        <p:nvPicPr>
          <p:cNvPr id="9" name="Billede 8" descr="Et billede, der indeholder Font/skrifttype, tekst, logo, Grafik&#10;&#10;Automatisk genereret beskrivelse">
            <a:extLst>
              <a:ext uri="{FF2B5EF4-FFF2-40B4-BE49-F238E27FC236}">
                <a16:creationId xmlns:a16="http://schemas.microsoft.com/office/drawing/2014/main" id="{38CD0BDC-DD78-6EFD-A56E-F8F55C9BB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38" y="528172"/>
            <a:ext cx="1032095" cy="272553"/>
          </a:xfrm>
          <a:prstGeom prst="rect">
            <a:avLst/>
          </a:prstGeom>
        </p:spPr>
      </p:pic>
      <p:cxnSp>
        <p:nvCxnSpPr>
          <p:cNvPr id="11" name="Lige forbindelse 10">
            <a:extLst>
              <a:ext uri="{FF2B5EF4-FFF2-40B4-BE49-F238E27FC236}">
                <a16:creationId xmlns:a16="http://schemas.microsoft.com/office/drawing/2014/main" id="{84148F3A-8381-0788-AD29-E2A786DF6381}"/>
              </a:ext>
            </a:extLst>
          </p:cNvPr>
          <p:cNvCxnSpPr>
            <a:cxnSpLocks/>
          </p:cNvCxnSpPr>
          <p:nvPr/>
        </p:nvCxnSpPr>
        <p:spPr>
          <a:xfrm>
            <a:off x="951368" y="1350305"/>
            <a:ext cx="315060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ktangel 13">
            <a:extLst>
              <a:ext uri="{FF2B5EF4-FFF2-40B4-BE49-F238E27FC236}">
                <a16:creationId xmlns:a16="http://schemas.microsoft.com/office/drawing/2014/main" id="{2F146E01-502E-8E77-CF3B-F05472A22EC9}"/>
              </a:ext>
            </a:extLst>
          </p:cNvPr>
          <p:cNvSpPr/>
          <p:nvPr/>
        </p:nvSpPr>
        <p:spPr>
          <a:xfrm>
            <a:off x="489640" y="1498774"/>
            <a:ext cx="4074062" cy="2348946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F4E1FB6-1522-517E-F723-7AB8D98F7BDB}"/>
              </a:ext>
            </a:extLst>
          </p:cNvPr>
          <p:cNvSpPr/>
          <p:nvPr/>
        </p:nvSpPr>
        <p:spPr>
          <a:xfrm>
            <a:off x="489640" y="3980882"/>
            <a:ext cx="4074062" cy="234894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78E94CEF-4EB6-1E3E-A94C-3526F952B253}"/>
              </a:ext>
            </a:extLst>
          </p:cNvPr>
          <p:cNvSpPr txBox="1"/>
          <p:nvPr/>
        </p:nvSpPr>
        <p:spPr>
          <a:xfrm>
            <a:off x="489646" y="1566250"/>
            <a:ext cx="389299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i="0" u="none" strike="noStrike" baseline="30000" dirty="0">
                <a:solidFill>
                  <a:srgbClr val="000000"/>
                </a:solidFill>
                <a:latin typeface="Raleway" panose="020B0503030101060003" pitchFamily="34" charset="0"/>
              </a:rPr>
              <a:t>1: Dit gør-eksempel: </a:t>
            </a:r>
            <a:r>
              <a:rPr lang="da-DK" sz="1400" b="0" i="0" u="none" strike="noStrike" baseline="30000" dirty="0">
                <a:solidFill>
                  <a:srgbClr val="000000"/>
                </a:solidFill>
                <a:latin typeface="Raleway Medium" panose="020B0603030101060003" pitchFamily="34" charset="0"/>
              </a:rPr>
              <a:t>Tænk tilbage på det sidste halve år. Giv 1-2 eksempler på helt konkret adfærd, du allerede har udvist, hvor du efterlevede værdien og skriv det her i kassen.</a:t>
            </a:r>
          </a:p>
          <a:p>
            <a:endParaRPr lang="da-DK" dirty="0"/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8C41AA22-0BBF-9A0C-EE9F-663B6C169ACD}"/>
              </a:ext>
            </a:extLst>
          </p:cNvPr>
          <p:cNvSpPr txBox="1"/>
          <p:nvPr/>
        </p:nvSpPr>
        <p:spPr>
          <a:xfrm>
            <a:off x="489646" y="4053806"/>
            <a:ext cx="39827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i="0" u="none" strike="noStrike" baseline="30000" dirty="0">
                <a:solidFill>
                  <a:srgbClr val="000000"/>
                </a:solidFill>
                <a:latin typeface="Raleway" panose="020B0503030101060003" pitchFamily="34" charset="0"/>
              </a:rPr>
              <a:t>2: Dit bør-eksempel: </a:t>
            </a:r>
            <a:r>
              <a:rPr lang="da-DK" sz="1400" b="0" i="0" u="none" strike="noStrike" baseline="30000" dirty="0">
                <a:solidFill>
                  <a:srgbClr val="000000"/>
                </a:solidFill>
                <a:latin typeface="Raleway Medium" panose="020B0603030101060003" pitchFamily="34" charset="0"/>
              </a:rPr>
              <a:t>Tænk på det næstkommende halve år. Giv 1-2 eksempler på, hvordan du bør justere din adfærd for i endnu højere grad at efterleve værdien. </a:t>
            </a:r>
          </a:p>
          <a:p>
            <a:endParaRPr lang="da-DK" sz="1400" dirty="0"/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D3358340-38B1-1874-6D4C-0B9AF578FA21}"/>
              </a:ext>
            </a:extLst>
          </p:cNvPr>
          <p:cNvSpPr/>
          <p:nvPr/>
        </p:nvSpPr>
        <p:spPr>
          <a:xfrm>
            <a:off x="5169529" y="325925"/>
            <a:ext cx="4419600" cy="6255944"/>
          </a:xfrm>
          <a:prstGeom prst="rect">
            <a:avLst/>
          </a:prstGeom>
          <a:solidFill>
            <a:srgbClr val="C8D2CF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0302D2FB-19DA-E8A4-414D-0CD175CDF659}"/>
              </a:ext>
            </a:extLst>
          </p:cNvPr>
          <p:cNvSpPr txBox="1"/>
          <p:nvPr/>
        </p:nvSpPr>
        <p:spPr>
          <a:xfrm>
            <a:off x="5804026" y="999081"/>
            <a:ext cx="31506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latin typeface="Raleway" panose="020B0503030101060003" pitchFamily="34" charset="0"/>
              </a:rPr>
              <a:t>Værdi:    </a:t>
            </a:r>
            <a:r>
              <a:rPr lang="da-DK" sz="2000" b="1" dirty="0">
                <a:solidFill>
                  <a:srgbClr val="1C6B61"/>
                </a:solidFill>
                <a:latin typeface="Raleway" panose="020B0503030101060003" pitchFamily="34" charset="0"/>
              </a:rPr>
              <a:t>Resultater</a:t>
            </a:r>
            <a:r>
              <a:rPr lang="da-DK" b="1" dirty="0">
                <a:latin typeface="Raleway" panose="020B0503030101060003" pitchFamily="34" charset="0"/>
              </a:rPr>
              <a:t> </a:t>
            </a:r>
          </a:p>
        </p:txBody>
      </p:sp>
      <p:pic>
        <p:nvPicPr>
          <p:cNvPr id="20" name="Billede 19" descr="Et billede, der indeholder Font/skrifttype, tekst, logo, Grafik&#10;&#10;Automatisk genereret beskrivelse">
            <a:extLst>
              <a:ext uri="{FF2B5EF4-FFF2-40B4-BE49-F238E27FC236}">
                <a16:creationId xmlns:a16="http://schemas.microsoft.com/office/drawing/2014/main" id="{259735C2-3BD0-779B-D526-9AEBB33EE1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596" y="528172"/>
            <a:ext cx="1032095" cy="272553"/>
          </a:xfrm>
          <a:prstGeom prst="rect">
            <a:avLst/>
          </a:prstGeom>
        </p:spPr>
      </p:pic>
      <p:cxnSp>
        <p:nvCxnSpPr>
          <p:cNvPr id="21" name="Lige forbindelse 20">
            <a:extLst>
              <a:ext uri="{FF2B5EF4-FFF2-40B4-BE49-F238E27FC236}">
                <a16:creationId xmlns:a16="http://schemas.microsoft.com/office/drawing/2014/main" id="{176330E2-40F6-FA29-576C-2E80889D21E8}"/>
              </a:ext>
            </a:extLst>
          </p:cNvPr>
          <p:cNvCxnSpPr>
            <a:cxnSpLocks/>
          </p:cNvCxnSpPr>
          <p:nvPr/>
        </p:nvCxnSpPr>
        <p:spPr>
          <a:xfrm>
            <a:off x="5804026" y="1350305"/>
            <a:ext cx="315060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ktangel 21">
            <a:extLst>
              <a:ext uri="{FF2B5EF4-FFF2-40B4-BE49-F238E27FC236}">
                <a16:creationId xmlns:a16="http://schemas.microsoft.com/office/drawing/2014/main" id="{117442D4-D2C4-B685-D656-49FC1D438FBA}"/>
              </a:ext>
            </a:extLst>
          </p:cNvPr>
          <p:cNvSpPr/>
          <p:nvPr/>
        </p:nvSpPr>
        <p:spPr>
          <a:xfrm>
            <a:off x="5342298" y="1498774"/>
            <a:ext cx="4074062" cy="2348946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26A4F61E-84D4-5926-A78C-BA19AFFDE695}"/>
              </a:ext>
            </a:extLst>
          </p:cNvPr>
          <p:cNvSpPr/>
          <p:nvPr/>
        </p:nvSpPr>
        <p:spPr>
          <a:xfrm>
            <a:off x="5342298" y="3980882"/>
            <a:ext cx="4074062" cy="234894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B269FB2E-C354-4DE5-14B1-6BD15AC05FFB}"/>
              </a:ext>
            </a:extLst>
          </p:cNvPr>
          <p:cNvSpPr txBox="1"/>
          <p:nvPr/>
        </p:nvSpPr>
        <p:spPr>
          <a:xfrm>
            <a:off x="5342304" y="1566250"/>
            <a:ext cx="389299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i="0" u="none" strike="noStrike" baseline="30000" dirty="0">
                <a:solidFill>
                  <a:srgbClr val="000000"/>
                </a:solidFill>
                <a:latin typeface="Raleway" panose="020B0503030101060003" pitchFamily="34" charset="0"/>
              </a:rPr>
              <a:t>1: Dit gør-eksempel: </a:t>
            </a:r>
            <a:r>
              <a:rPr lang="da-DK" sz="1400" b="0" i="0" u="none" strike="noStrike" baseline="30000" dirty="0">
                <a:solidFill>
                  <a:srgbClr val="000000"/>
                </a:solidFill>
                <a:latin typeface="Raleway Medium" panose="020B0603030101060003" pitchFamily="34" charset="0"/>
              </a:rPr>
              <a:t>Tænk tilbage på det sidste halve år. Giv 1-2 eksempler på helt konkret adfærd, du allerede har udvist, hvor du efterlevede værdien og skriv det her i kassen.</a:t>
            </a:r>
          </a:p>
          <a:p>
            <a:endParaRPr lang="da-DK" dirty="0"/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783B3B7A-71EB-E9C9-EDF1-E627B074E413}"/>
              </a:ext>
            </a:extLst>
          </p:cNvPr>
          <p:cNvSpPr txBox="1"/>
          <p:nvPr/>
        </p:nvSpPr>
        <p:spPr>
          <a:xfrm>
            <a:off x="5342304" y="4053806"/>
            <a:ext cx="39827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i="0" u="none" strike="noStrike" baseline="30000" dirty="0">
                <a:solidFill>
                  <a:srgbClr val="000000"/>
                </a:solidFill>
                <a:latin typeface="Raleway" panose="020B0503030101060003" pitchFamily="34" charset="0"/>
              </a:rPr>
              <a:t>2: Dit bør-eksempel: </a:t>
            </a:r>
            <a:r>
              <a:rPr lang="da-DK" sz="1400" b="0" i="0" u="none" strike="noStrike" baseline="30000" dirty="0">
                <a:solidFill>
                  <a:srgbClr val="000000"/>
                </a:solidFill>
                <a:latin typeface="Raleway Medium" panose="020B0603030101060003" pitchFamily="34" charset="0"/>
              </a:rPr>
              <a:t>Tænk på det næstkommende halve år. Giv 1-2 eksempler på, hvordan du bør justere din adfærd for i endnu højere grad at efterleve værdien. </a:t>
            </a:r>
          </a:p>
          <a:p>
            <a:endParaRPr lang="da-DK" sz="1400" dirty="0"/>
          </a:p>
        </p:txBody>
      </p:sp>
    </p:spTree>
    <p:extLst>
      <p:ext uri="{BB962C8B-B14F-4D97-AF65-F5344CB8AC3E}">
        <p14:creationId xmlns:p14="http://schemas.microsoft.com/office/powerpoint/2010/main" val="2826499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5E512678-6C90-0906-159D-1D18C6914087}"/>
              </a:ext>
            </a:extLst>
          </p:cNvPr>
          <p:cNvSpPr/>
          <p:nvPr/>
        </p:nvSpPr>
        <p:spPr>
          <a:xfrm>
            <a:off x="316871" y="325925"/>
            <a:ext cx="4419600" cy="6255944"/>
          </a:xfrm>
          <a:prstGeom prst="rect">
            <a:avLst/>
          </a:prstGeom>
          <a:solidFill>
            <a:srgbClr val="E8CAC8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9E9B58FB-B811-9803-0EA6-66BC13584F22}"/>
              </a:ext>
            </a:extLst>
          </p:cNvPr>
          <p:cNvSpPr txBox="1"/>
          <p:nvPr/>
        </p:nvSpPr>
        <p:spPr>
          <a:xfrm>
            <a:off x="951368" y="999081"/>
            <a:ext cx="31506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latin typeface="Raleway" panose="020B0503030101060003" pitchFamily="34" charset="0"/>
              </a:rPr>
              <a:t>Værdi:    </a:t>
            </a:r>
            <a:r>
              <a:rPr lang="da-DK" sz="2000" b="1" dirty="0">
                <a:solidFill>
                  <a:srgbClr val="B31E4B"/>
                </a:solidFill>
                <a:latin typeface="Raleway" panose="020B0503030101060003" pitchFamily="34" charset="0"/>
              </a:rPr>
              <a:t>Fællesskab</a:t>
            </a:r>
            <a:r>
              <a:rPr lang="da-DK" b="1" dirty="0">
                <a:latin typeface="Raleway" panose="020B0503030101060003" pitchFamily="34" charset="0"/>
              </a:rPr>
              <a:t> </a:t>
            </a:r>
          </a:p>
        </p:txBody>
      </p:sp>
      <p:pic>
        <p:nvPicPr>
          <p:cNvPr id="9" name="Billede 8" descr="Et billede, der indeholder Font/skrifttype, tekst, logo, Grafik&#10;&#10;Automatisk genereret beskrivelse">
            <a:extLst>
              <a:ext uri="{FF2B5EF4-FFF2-40B4-BE49-F238E27FC236}">
                <a16:creationId xmlns:a16="http://schemas.microsoft.com/office/drawing/2014/main" id="{38CD0BDC-DD78-6EFD-A56E-F8F55C9BB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38" y="528172"/>
            <a:ext cx="1032095" cy="272553"/>
          </a:xfrm>
          <a:prstGeom prst="rect">
            <a:avLst/>
          </a:prstGeom>
        </p:spPr>
      </p:pic>
      <p:cxnSp>
        <p:nvCxnSpPr>
          <p:cNvPr id="11" name="Lige forbindelse 10">
            <a:extLst>
              <a:ext uri="{FF2B5EF4-FFF2-40B4-BE49-F238E27FC236}">
                <a16:creationId xmlns:a16="http://schemas.microsoft.com/office/drawing/2014/main" id="{84148F3A-8381-0788-AD29-E2A786DF6381}"/>
              </a:ext>
            </a:extLst>
          </p:cNvPr>
          <p:cNvCxnSpPr>
            <a:cxnSpLocks/>
          </p:cNvCxnSpPr>
          <p:nvPr/>
        </p:nvCxnSpPr>
        <p:spPr>
          <a:xfrm>
            <a:off x="951368" y="1350305"/>
            <a:ext cx="315060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ktangel 13">
            <a:extLst>
              <a:ext uri="{FF2B5EF4-FFF2-40B4-BE49-F238E27FC236}">
                <a16:creationId xmlns:a16="http://schemas.microsoft.com/office/drawing/2014/main" id="{2F146E01-502E-8E77-CF3B-F05472A22EC9}"/>
              </a:ext>
            </a:extLst>
          </p:cNvPr>
          <p:cNvSpPr/>
          <p:nvPr/>
        </p:nvSpPr>
        <p:spPr>
          <a:xfrm>
            <a:off x="489640" y="1498774"/>
            <a:ext cx="4074062" cy="2348946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8F4E1FB6-1522-517E-F723-7AB8D98F7BDB}"/>
              </a:ext>
            </a:extLst>
          </p:cNvPr>
          <p:cNvSpPr/>
          <p:nvPr/>
        </p:nvSpPr>
        <p:spPr>
          <a:xfrm>
            <a:off x="489640" y="3980882"/>
            <a:ext cx="4074062" cy="234894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6" name="Tekstfelt 15">
            <a:extLst>
              <a:ext uri="{FF2B5EF4-FFF2-40B4-BE49-F238E27FC236}">
                <a16:creationId xmlns:a16="http://schemas.microsoft.com/office/drawing/2014/main" id="{78E94CEF-4EB6-1E3E-A94C-3526F952B253}"/>
              </a:ext>
            </a:extLst>
          </p:cNvPr>
          <p:cNvSpPr txBox="1"/>
          <p:nvPr/>
        </p:nvSpPr>
        <p:spPr>
          <a:xfrm>
            <a:off x="489646" y="1566250"/>
            <a:ext cx="389299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i="0" u="none" strike="noStrike" baseline="30000" dirty="0">
                <a:solidFill>
                  <a:srgbClr val="000000"/>
                </a:solidFill>
                <a:latin typeface="Raleway" panose="020B0503030101060003" pitchFamily="34" charset="0"/>
              </a:rPr>
              <a:t>1: Dit gør-eksempel: </a:t>
            </a:r>
            <a:r>
              <a:rPr lang="da-DK" sz="1400" b="0" i="0" u="none" strike="noStrike" baseline="30000" dirty="0">
                <a:solidFill>
                  <a:srgbClr val="000000"/>
                </a:solidFill>
                <a:latin typeface="Raleway Medium" panose="020B0603030101060003" pitchFamily="34" charset="0"/>
              </a:rPr>
              <a:t>Tænk tilbage på det sidste halve år. Giv 1-2 eksempler på helt konkret adfærd, du allerede har udvist, hvor du efterlevede værdien og skriv det her i kassen.</a:t>
            </a:r>
          </a:p>
          <a:p>
            <a:endParaRPr lang="da-DK" dirty="0"/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8C41AA22-0BBF-9A0C-EE9F-663B6C169ACD}"/>
              </a:ext>
            </a:extLst>
          </p:cNvPr>
          <p:cNvSpPr txBox="1"/>
          <p:nvPr/>
        </p:nvSpPr>
        <p:spPr>
          <a:xfrm>
            <a:off x="489646" y="4053806"/>
            <a:ext cx="39827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i="0" u="none" strike="noStrike" baseline="30000" dirty="0">
                <a:solidFill>
                  <a:srgbClr val="000000"/>
                </a:solidFill>
                <a:latin typeface="Raleway" panose="020B0503030101060003" pitchFamily="34" charset="0"/>
              </a:rPr>
              <a:t>2: Dit bør-eksempel: </a:t>
            </a:r>
            <a:r>
              <a:rPr lang="da-DK" sz="1400" b="0" i="0" u="none" strike="noStrike" baseline="30000" dirty="0">
                <a:solidFill>
                  <a:srgbClr val="000000"/>
                </a:solidFill>
                <a:latin typeface="Raleway Medium" panose="020B0603030101060003" pitchFamily="34" charset="0"/>
              </a:rPr>
              <a:t>Tænk på det næstkommende halve år. Giv 1-2 eksempler på, hvordan du bør justere din adfærd for i endnu højere grad at efterleve værdien. </a:t>
            </a:r>
          </a:p>
          <a:p>
            <a:endParaRPr lang="da-DK" sz="1400" dirty="0"/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D3358340-38B1-1874-6D4C-0B9AF578FA21}"/>
              </a:ext>
            </a:extLst>
          </p:cNvPr>
          <p:cNvSpPr/>
          <p:nvPr/>
        </p:nvSpPr>
        <p:spPr>
          <a:xfrm>
            <a:off x="5169529" y="325925"/>
            <a:ext cx="4419600" cy="6255944"/>
          </a:xfrm>
          <a:prstGeom prst="rect">
            <a:avLst/>
          </a:prstGeom>
          <a:solidFill>
            <a:srgbClr val="CED4EC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9" name="Tekstfelt 18">
            <a:extLst>
              <a:ext uri="{FF2B5EF4-FFF2-40B4-BE49-F238E27FC236}">
                <a16:creationId xmlns:a16="http://schemas.microsoft.com/office/drawing/2014/main" id="{0302D2FB-19DA-E8A4-414D-0CD175CDF659}"/>
              </a:ext>
            </a:extLst>
          </p:cNvPr>
          <p:cNvSpPr txBox="1"/>
          <p:nvPr/>
        </p:nvSpPr>
        <p:spPr>
          <a:xfrm>
            <a:off x="5804026" y="999081"/>
            <a:ext cx="31506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b="1" dirty="0">
                <a:latin typeface="Raleway" panose="020B0503030101060003" pitchFamily="34" charset="0"/>
              </a:rPr>
              <a:t>Værdi:    </a:t>
            </a:r>
            <a:r>
              <a:rPr lang="da-DK" sz="2000" b="1" dirty="0">
                <a:solidFill>
                  <a:srgbClr val="2D68B2"/>
                </a:solidFill>
                <a:latin typeface="Raleway" panose="020B0503030101060003" pitchFamily="34" charset="0"/>
              </a:rPr>
              <a:t>Dialog</a:t>
            </a:r>
            <a:r>
              <a:rPr lang="da-DK" b="1" dirty="0">
                <a:latin typeface="Raleway" panose="020B0503030101060003" pitchFamily="34" charset="0"/>
              </a:rPr>
              <a:t> </a:t>
            </a:r>
          </a:p>
        </p:txBody>
      </p:sp>
      <p:pic>
        <p:nvPicPr>
          <p:cNvPr id="20" name="Billede 19" descr="Et billede, der indeholder Font/skrifttype, tekst, logo, Grafik&#10;&#10;Automatisk genereret beskrivelse">
            <a:extLst>
              <a:ext uri="{FF2B5EF4-FFF2-40B4-BE49-F238E27FC236}">
                <a16:creationId xmlns:a16="http://schemas.microsoft.com/office/drawing/2014/main" id="{259735C2-3BD0-779B-D526-9AEBB33EE1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596" y="528172"/>
            <a:ext cx="1032095" cy="272553"/>
          </a:xfrm>
          <a:prstGeom prst="rect">
            <a:avLst/>
          </a:prstGeom>
        </p:spPr>
      </p:pic>
      <p:cxnSp>
        <p:nvCxnSpPr>
          <p:cNvPr id="21" name="Lige forbindelse 20">
            <a:extLst>
              <a:ext uri="{FF2B5EF4-FFF2-40B4-BE49-F238E27FC236}">
                <a16:creationId xmlns:a16="http://schemas.microsoft.com/office/drawing/2014/main" id="{176330E2-40F6-FA29-576C-2E80889D21E8}"/>
              </a:ext>
            </a:extLst>
          </p:cNvPr>
          <p:cNvCxnSpPr>
            <a:cxnSpLocks/>
          </p:cNvCxnSpPr>
          <p:nvPr/>
        </p:nvCxnSpPr>
        <p:spPr>
          <a:xfrm>
            <a:off x="5804026" y="1350305"/>
            <a:ext cx="315060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ktangel 21">
            <a:extLst>
              <a:ext uri="{FF2B5EF4-FFF2-40B4-BE49-F238E27FC236}">
                <a16:creationId xmlns:a16="http://schemas.microsoft.com/office/drawing/2014/main" id="{117442D4-D2C4-B685-D656-49FC1D438FBA}"/>
              </a:ext>
            </a:extLst>
          </p:cNvPr>
          <p:cNvSpPr/>
          <p:nvPr/>
        </p:nvSpPr>
        <p:spPr>
          <a:xfrm>
            <a:off x="5342298" y="1498774"/>
            <a:ext cx="4074062" cy="2348946"/>
          </a:xfrm>
          <a:prstGeom prst="rect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26A4F61E-84D4-5926-A78C-BA19AFFDE695}"/>
              </a:ext>
            </a:extLst>
          </p:cNvPr>
          <p:cNvSpPr/>
          <p:nvPr/>
        </p:nvSpPr>
        <p:spPr>
          <a:xfrm>
            <a:off x="5342298" y="3980882"/>
            <a:ext cx="4074062" cy="234894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4" name="Tekstfelt 23">
            <a:extLst>
              <a:ext uri="{FF2B5EF4-FFF2-40B4-BE49-F238E27FC236}">
                <a16:creationId xmlns:a16="http://schemas.microsoft.com/office/drawing/2014/main" id="{B269FB2E-C354-4DE5-14B1-6BD15AC05FFB}"/>
              </a:ext>
            </a:extLst>
          </p:cNvPr>
          <p:cNvSpPr txBox="1"/>
          <p:nvPr/>
        </p:nvSpPr>
        <p:spPr>
          <a:xfrm>
            <a:off x="5342304" y="1566250"/>
            <a:ext cx="389299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i="0" u="none" strike="noStrike" baseline="30000" dirty="0">
                <a:solidFill>
                  <a:srgbClr val="000000"/>
                </a:solidFill>
                <a:latin typeface="Raleway" panose="020B0503030101060003" pitchFamily="34" charset="0"/>
              </a:rPr>
              <a:t>1: Dit gør-eksempel: </a:t>
            </a:r>
            <a:r>
              <a:rPr lang="da-DK" sz="1400" b="0" i="0" u="none" strike="noStrike" baseline="30000" dirty="0">
                <a:solidFill>
                  <a:srgbClr val="000000"/>
                </a:solidFill>
                <a:latin typeface="Raleway Medium" panose="020B0603030101060003" pitchFamily="34" charset="0"/>
              </a:rPr>
              <a:t>Tænk tilbage på det sidste halve år. Giv 1-2 eksempler på helt konkret adfærd, du allerede har udvist, hvor du efterlevede værdien og skriv det her i kassen.</a:t>
            </a:r>
          </a:p>
          <a:p>
            <a:endParaRPr lang="da-DK" dirty="0"/>
          </a:p>
        </p:txBody>
      </p:sp>
      <p:sp>
        <p:nvSpPr>
          <p:cNvPr id="25" name="Tekstfelt 24">
            <a:extLst>
              <a:ext uri="{FF2B5EF4-FFF2-40B4-BE49-F238E27FC236}">
                <a16:creationId xmlns:a16="http://schemas.microsoft.com/office/drawing/2014/main" id="{783B3B7A-71EB-E9C9-EDF1-E627B074E413}"/>
              </a:ext>
            </a:extLst>
          </p:cNvPr>
          <p:cNvSpPr txBox="1"/>
          <p:nvPr/>
        </p:nvSpPr>
        <p:spPr>
          <a:xfrm>
            <a:off x="5342304" y="4053806"/>
            <a:ext cx="39827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b="1" i="0" u="none" strike="noStrike" baseline="30000" dirty="0">
                <a:solidFill>
                  <a:srgbClr val="000000"/>
                </a:solidFill>
                <a:latin typeface="Raleway" panose="020B0503030101060003" pitchFamily="34" charset="0"/>
              </a:rPr>
              <a:t>2: Dit bør-eksempel: </a:t>
            </a:r>
            <a:r>
              <a:rPr lang="da-DK" sz="1400" b="0" i="0" u="none" strike="noStrike" baseline="30000" dirty="0">
                <a:solidFill>
                  <a:srgbClr val="000000"/>
                </a:solidFill>
                <a:latin typeface="Raleway Medium" panose="020B0603030101060003" pitchFamily="34" charset="0"/>
              </a:rPr>
              <a:t>Tænk på det næstkommende halve år. Giv 1-2 eksempler på, hvordan du bør justere din adfærd for i endnu højere grad at efterleve værdien. </a:t>
            </a:r>
          </a:p>
          <a:p>
            <a:endParaRPr lang="da-DK" sz="1400" dirty="0"/>
          </a:p>
        </p:txBody>
      </p:sp>
    </p:spTree>
    <p:extLst>
      <p:ext uri="{BB962C8B-B14F-4D97-AF65-F5344CB8AC3E}">
        <p14:creationId xmlns:p14="http://schemas.microsoft.com/office/powerpoint/2010/main" val="1955542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2F883FA0-1FF3-D2E7-843E-3C5390494F0A}"/>
              </a:ext>
            </a:extLst>
          </p:cNvPr>
          <p:cNvSpPr/>
          <p:nvPr/>
        </p:nvSpPr>
        <p:spPr>
          <a:xfrm>
            <a:off x="292500" y="1765893"/>
            <a:ext cx="7500894" cy="3305369"/>
          </a:xfrm>
          <a:prstGeom prst="rect">
            <a:avLst/>
          </a:prstGeom>
          <a:solidFill>
            <a:srgbClr val="CFD4CF">
              <a:alpha val="54902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69"/>
            <a:endParaRPr lang="da-DK" sz="1463">
              <a:solidFill>
                <a:srgbClr val="FFFFFF"/>
              </a:solidFill>
              <a:latin typeface="Raleway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188E15-3E28-76C7-D480-D6D080CD4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Øvelse 2: Selvvurdering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1C2235F-458A-D2FE-00BF-BBFA486FD31D}"/>
              </a:ext>
            </a:extLst>
          </p:cNvPr>
          <p:cNvSpPr>
            <a:spLocks noGrp="1"/>
          </p:cNvSpPr>
          <p:nvPr>
            <p:ph type="body" sz="half" idx="10"/>
          </p:nvPr>
        </p:nvSpPr>
        <p:spPr/>
        <p:txBody>
          <a:bodyPr>
            <a:normAutofit/>
          </a:bodyPr>
          <a:lstStyle/>
          <a:p>
            <a:pPr defTabSz="742939">
              <a:lnSpc>
                <a:spcPct val="100000"/>
              </a:lnSpc>
              <a:spcBef>
                <a:spcPts val="488"/>
              </a:spcBef>
              <a:spcAft>
                <a:spcPts val="488"/>
              </a:spcAft>
              <a:defRPr/>
            </a:pPr>
            <a:r>
              <a:rPr lang="da-DK" b="1" kern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Step 1: Din nuværende efterlevelse af værdierne (10 min.)</a:t>
            </a:r>
          </a:p>
          <a:p>
            <a:pPr defTabSz="742939">
              <a:lnSpc>
                <a:spcPct val="100000"/>
              </a:lnSpc>
              <a:spcBef>
                <a:spcPts val="488"/>
              </a:spcBef>
              <a:spcAft>
                <a:spcPts val="488"/>
              </a:spcAft>
              <a:defRPr/>
            </a:pPr>
            <a:r>
              <a:rPr lang="da-DK" kern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Læs beskrivelsen af de fire værdier grundigt. Vurdér herefter dig selv på de fire værdier på skalaen fra 1-5. </a:t>
            </a:r>
            <a:br>
              <a:rPr lang="da-DK" kern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a-DK" kern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1 er udtryk for, at du ”i meget lav grad” efterlever værdien på nuværende tidspunkt, mens 5 er udtryk for, at du er ”i meget høj grad” efterlever værdien. </a:t>
            </a:r>
          </a:p>
          <a:p>
            <a:pPr defTabSz="742939">
              <a:lnSpc>
                <a:spcPct val="100000"/>
              </a:lnSpc>
              <a:spcBef>
                <a:spcPts val="488"/>
              </a:spcBef>
              <a:spcAft>
                <a:spcPts val="488"/>
              </a:spcAft>
              <a:defRPr/>
            </a:pPr>
            <a:r>
              <a:rPr lang="da-DK" kern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Tegn en ring om det tal, som afspejler din egen vurdering af, hvor meget du her og nu efterlever værdierne i din egen adfærd. </a:t>
            </a:r>
            <a:br>
              <a:rPr lang="da-DK" kern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</a:br>
            <a:endParaRPr lang="da-DK" kern="0">
              <a:solidFill>
                <a:schemeClr val="tx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742939">
              <a:lnSpc>
                <a:spcPct val="100000"/>
              </a:lnSpc>
              <a:spcBef>
                <a:spcPts val="488"/>
              </a:spcBef>
              <a:spcAft>
                <a:spcPts val="488"/>
              </a:spcAft>
              <a:defRPr/>
            </a:pPr>
            <a:r>
              <a:rPr lang="da-DK" b="1" kern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Refleksionsspørgsmål:</a:t>
            </a:r>
          </a:p>
          <a:p>
            <a:pPr defTabSz="742939">
              <a:lnSpc>
                <a:spcPct val="100000"/>
              </a:lnSpc>
              <a:spcBef>
                <a:spcPts val="488"/>
              </a:spcBef>
              <a:spcAft>
                <a:spcPts val="488"/>
              </a:spcAft>
              <a:defRPr/>
            </a:pPr>
            <a:r>
              <a:rPr lang="da-DK" kern="0">
                <a:solidFill>
                  <a:schemeClr val="tx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Hvis jeg tænker tilbage på, hvordan jeg har ageret i løbet af den seneste måned i nogle konkrete situationer, i hvilken grad har jeg så efterlevet værdierne? </a:t>
            </a:r>
          </a:p>
        </p:txBody>
      </p:sp>
    </p:spTree>
    <p:extLst>
      <p:ext uri="{BB962C8B-B14F-4D97-AF65-F5344CB8AC3E}">
        <p14:creationId xmlns:p14="http://schemas.microsoft.com/office/powerpoint/2010/main" val="2978901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kstfelt 32">
            <a:extLst>
              <a:ext uri="{FF2B5EF4-FFF2-40B4-BE49-F238E27FC236}">
                <a16:creationId xmlns:a16="http://schemas.microsoft.com/office/drawing/2014/main" id="{1518573D-B1B4-1A9E-9CE2-EE11A5FA6792}"/>
              </a:ext>
            </a:extLst>
          </p:cNvPr>
          <p:cNvSpPr txBox="1"/>
          <p:nvPr/>
        </p:nvSpPr>
        <p:spPr>
          <a:xfrm>
            <a:off x="1665646" y="1299381"/>
            <a:ext cx="0" cy="0"/>
          </a:xfrm>
          <a:prstGeom prst="rect">
            <a:avLst/>
          </a:prstGeom>
          <a:noFill/>
        </p:spPr>
        <p:txBody>
          <a:bodyPr wrap="none" lIns="58500" tIns="58500" rIns="58500" bIns="58500" rtlCol="0">
            <a:noAutofit/>
          </a:bodyPr>
          <a:lstStyle/>
          <a:p>
            <a:pPr marL="74813" indent="-74813" defTabSz="742969">
              <a:spcAft>
                <a:spcPts val="2438"/>
              </a:spcAft>
              <a:buFont typeface="Arial" panose="020B0604020202020204" pitchFamily="34" charset="0"/>
              <a:buChar char="•"/>
              <a:tabLst>
                <a:tab pos="217990" algn="l"/>
              </a:tabLst>
              <a:defRPr/>
            </a:pPr>
            <a:endParaRPr lang="da-DK" sz="975" err="1">
              <a:solidFill>
                <a:srgbClr val="022F4C"/>
              </a:solidFill>
              <a:latin typeface="Impact"/>
            </a:endParaRPr>
          </a:p>
        </p:txBody>
      </p:sp>
      <p:cxnSp>
        <p:nvCxnSpPr>
          <p:cNvPr id="36" name="Lige forbindelse 35">
            <a:extLst>
              <a:ext uri="{FF2B5EF4-FFF2-40B4-BE49-F238E27FC236}">
                <a16:creationId xmlns:a16="http://schemas.microsoft.com/office/drawing/2014/main" id="{EEB3411C-521F-1F9C-65D9-9809903E9DA4}"/>
              </a:ext>
            </a:extLst>
          </p:cNvPr>
          <p:cNvCxnSpPr>
            <a:cxnSpLocks/>
          </p:cNvCxnSpPr>
          <p:nvPr/>
        </p:nvCxnSpPr>
        <p:spPr>
          <a:xfrm>
            <a:off x="3973064" y="3097091"/>
            <a:ext cx="5565718" cy="0"/>
          </a:xfrm>
          <a:prstGeom prst="line">
            <a:avLst/>
          </a:prstGeom>
          <a:ln w="19050" cap="rnd">
            <a:solidFill>
              <a:srgbClr val="1C6B6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Lige forbindelse 36">
            <a:extLst>
              <a:ext uri="{FF2B5EF4-FFF2-40B4-BE49-F238E27FC236}">
                <a16:creationId xmlns:a16="http://schemas.microsoft.com/office/drawing/2014/main" id="{1E166C49-F763-1754-C565-879B97D2C451}"/>
              </a:ext>
            </a:extLst>
          </p:cNvPr>
          <p:cNvCxnSpPr/>
          <p:nvPr/>
        </p:nvCxnSpPr>
        <p:spPr>
          <a:xfrm>
            <a:off x="3957527" y="2951382"/>
            <a:ext cx="0" cy="291422"/>
          </a:xfrm>
          <a:prstGeom prst="line">
            <a:avLst/>
          </a:prstGeom>
          <a:ln w="6350" cap="rnd">
            <a:solidFill>
              <a:srgbClr val="1C6B6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Lige forbindelse 37">
            <a:extLst>
              <a:ext uri="{FF2B5EF4-FFF2-40B4-BE49-F238E27FC236}">
                <a16:creationId xmlns:a16="http://schemas.microsoft.com/office/drawing/2014/main" id="{60D6E6AB-E36B-F1D6-55A2-C1F85AD88126}"/>
              </a:ext>
            </a:extLst>
          </p:cNvPr>
          <p:cNvCxnSpPr/>
          <p:nvPr/>
        </p:nvCxnSpPr>
        <p:spPr>
          <a:xfrm>
            <a:off x="9538782" y="2951380"/>
            <a:ext cx="0" cy="291422"/>
          </a:xfrm>
          <a:prstGeom prst="line">
            <a:avLst/>
          </a:prstGeom>
          <a:ln w="6350" cap="rnd">
            <a:solidFill>
              <a:srgbClr val="1C6B6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Lige forbindelse 38">
            <a:extLst>
              <a:ext uri="{FF2B5EF4-FFF2-40B4-BE49-F238E27FC236}">
                <a16:creationId xmlns:a16="http://schemas.microsoft.com/office/drawing/2014/main" id="{A114F3FF-3813-BAD5-008F-D31F67D79728}"/>
              </a:ext>
            </a:extLst>
          </p:cNvPr>
          <p:cNvCxnSpPr/>
          <p:nvPr/>
        </p:nvCxnSpPr>
        <p:spPr>
          <a:xfrm>
            <a:off x="6846015" y="2951382"/>
            <a:ext cx="0" cy="291422"/>
          </a:xfrm>
          <a:prstGeom prst="line">
            <a:avLst/>
          </a:prstGeom>
          <a:ln w="6350" cap="rnd">
            <a:solidFill>
              <a:srgbClr val="1C6B6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Lige forbindelse 39">
            <a:extLst>
              <a:ext uri="{FF2B5EF4-FFF2-40B4-BE49-F238E27FC236}">
                <a16:creationId xmlns:a16="http://schemas.microsoft.com/office/drawing/2014/main" id="{E4BC7160-A41B-CD86-6195-F11709CF465A}"/>
              </a:ext>
            </a:extLst>
          </p:cNvPr>
          <p:cNvCxnSpPr/>
          <p:nvPr/>
        </p:nvCxnSpPr>
        <p:spPr>
          <a:xfrm>
            <a:off x="5400942" y="2951382"/>
            <a:ext cx="0" cy="291422"/>
          </a:xfrm>
          <a:prstGeom prst="line">
            <a:avLst/>
          </a:prstGeom>
          <a:ln w="6350" cap="rnd">
            <a:solidFill>
              <a:srgbClr val="1C6B6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Lige forbindelse 40">
            <a:extLst>
              <a:ext uri="{FF2B5EF4-FFF2-40B4-BE49-F238E27FC236}">
                <a16:creationId xmlns:a16="http://schemas.microsoft.com/office/drawing/2014/main" id="{EC37FB1C-4F57-2EF6-740C-9E79ECA74C29}"/>
              </a:ext>
            </a:extLst>
          </p:cNvPr>
          <p:cNvCxnSpPr/>
          <p:nvPr/>
        </p:nvCxnSpPr>
        <p:spPr>
          <a:xfrm>
            <a:off x="8217069" y="2951382"/>
            <a:ext cx="0" cy="291422"/>
          </a:xfrm>
          <a:prstGeom prst="line">
            <a:avLst/>
          </a:prstGeom>
          <a:ln w="6350" cap="rnd">
            <a:solidFill>
              <a:srgbClr val="1C6B6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kstfelt 41">
            <a:extLst>
              <a:ext uri="{FF2B5EF4-FFF2-40B4-BE49-F238E27FC236}">
                <a16:creationId xmlns:a16="http://schemas.microsoft.com/office/drawing/2014/main" id="{108F9106-BF78-C0E4-FE2A-5266AD30D120}"/>
              </a:ext>
            </a:extLst>
          </p:cNvPr>
          <p:cNvSpPr txBox="1"/>
          <p:nvPr/>
        </p:nvSpPr>
        <p:spPr>
          <a:xfrm>
            <a:off x="3890506" y="2687063"/>
            <a:ext cx="115416" cy="25006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1</a:t>
            </a:r>
          </a:p>
        </p:txBody>
      </p:sp>
      <p:sp>
        <p:nvSpPr>
          <p:cNvPr id="43" name="Tekstfelt 42">
            <a:extLst>
              <a:ext uri="{FF2B5EF4-FFF2-40B4-BE49-F238E27FC236}">
                <a16:creationId xmlns:a16="http://schemas.microsoft.com/office/drawing/2014/main" id="{53CD8215-BF94-E16B-FE24-07AB01C49D58}"/>
              </a:ext>
            </a:extLst>
          </p:cNvPr>
          <p:cNvSpPr txBox="1"/>
          <p:nvPr/>
        </p:nvSpPr>
        <p:spPr>
          <a:xfrm>
            <a:off x="5333921" y="2687062"/>
            <a:ext cx="115416" cy="25006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2</a:t>
            </a:r>
          </a:p>
        </p:txBody>
      </p:sp>
      <p:sp>
        <p:nvSpPr>
          <p:cNvPr id="44" name="Tekstfelt 43">
            <a:extLst>
              <a:ext uri="{FF2B5EF4-FFF2-40B4-BE49-F238E27FC236}">
                <a16:creationId xmlns:a16="http://schemas.microsoft.com/office/drawing/2014/main" id="{4DF740EA-127F-6EDD-DFD7-FA578B5AB0E6}"/>
              </a:ext>
            </a:extLst>
          </p:cNvPr>
          <p:cNvSpPr txBox="1"/>
          <p:nvPr/>
        </p:nvSpPr>
        <p:spPr>
          <a:xfrm>
            <a:off x="6767017" y="2687062"/>
            <a:ext cx="115416" cy="25006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3</a:t>
            </a:r>
          </a:p>
        </p:txBody>
      </p:sp>
      <p:sp>
        <p:nvSpPr>
          <p:cNvPr id="45" name="Tekstfelt 44">
            <a:extLst>
              <a:ext uri="{FF2B5EF4-FFF2-40B4-BE49-F238E27FC236}">
                <a16:creationId xmlns:a16="http://schemas.microsoft.com/office/drawing/2014/main" id="{18E918EF-5CC1-21B7-5071-C32B3A5295DD}"/>
              </a:ext>
            </a:extLst>
          </p:cNvPr>
          <p:cNvSpPr txBox="1"/>
          <p:nvPr/>
        </p:nvSpPr>
        <p:spPr>
          <a:xfrm>
            <a:off x="8150048" y="2687062"/>
            <a:ext cx="115416" cy="25006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4</a:t>
            </a:r>
          </a:p>
        </p:txBody>
      </p:sp>
      <p:sp>
        <p:nvSpPr>
          <p:cNvPr id="46" name="Tekstfelt 45">
            <a:extLst>
              <a:ext uri="{FF2B5EF4-FFF2-40B4-BE49-F238E27FC236}">
                <a16:creationId xmlns:a16="http://schemas.microsoft.com/office/drawing/2014/main" id="{E63DCEBE-13BF-9BC3-5967-789A613DAF1C}"/>
              </a:ext>
            </a:extLst>
          </p:cNvPr>
          <p:cNvSpPr txBox="1"/>
          <p:nvPr/>
        </p:nvSpPr>
        <p:spPr>
          <a:xfrm>
            <a:off x="9451123" y="2687060"/>
            <a:ext cx="115416" cy="25006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5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05BBC478-6E2A-13C4-44CC-5B6336E8D0E1}"/>
              </a:ext>
            </a:extLst>
          </p:cNvPr>
          <p:cNvSpPr/>
          <p:nvPr/>
        </p:nvSpPr>
        <p:spPr>
          <a:xfrm>
            <a:off x="187470" y="2860720"/>
            <a:ext cx="1510431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42969">
              <a:spcAft>
                <a:spcPts val="2438"/>
              </a:spcAft>
              <a:defRPr/>
            </a:pPr>
            <a:r>
              <a:rPr lang="da-DK" sz="1950" b="1">
                <a:solidFill>
                  <a:srgbClr val="1C6B61"/>
                </a:solidFill>
                <a:latin typeface="Arial"/>
              </a:rPr>
              <a:t>Resultater</a:t>
            </a:r>
          </a:p>
        </p:txBody>
      </p:sp>
      <p:cxnSp>
        <p:nvCxnSpPr>
          <p:cNvPr id="49" name="Lige pilforbindelse 48">
            <a:extLst>
              <a:ext uri="{FF2B5EF4-FFF2-40B4-BE49-F238E27FC236}">
                <a16:creationId xmlns:a16="http://schemas.microsoft.com/office/drawing/2014/main" id="{DE951F06-AE03-2F63-F6A5-EDA363E39485}"/>
              </a:ext>
            </a:extLst>
          </p:cNvPr>
          <p:cNvCxnSpPr>
            <a:cxnSpLocks/>
          </p:cNvCxnSpPr>
          <p:nvPr/>
        </p:nvCxnSpPr>
        <p:spPr>
          <a:xfrm>
            <a:off x="3861724" y="1381678"/>
            <a:ext cx="5699870" cy="0"/>
          </a:xfrm>
          <a:prstGeom prst="straightConnector1">
            <a:avLst/>
          </a:prstGeom>
          <a:ln w="19050" cap="rnd">
            <a:solidFill>
              <a:schemeClr val="tx1"/>
            </a:solidFill>
            <a:prstDash val="lgDash"/>
            <a:round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kstfelt 49">
            <a:extLst>
              <a:ext uri="{FF2B5EF4-FFF2-40B4-BE49-F238E27FC236}">
                <a16:creationId xmlns:a16="http://schemas.microsoft.com/office/drawing/2014/main" id="{11D3B61E-4C30-A59F-067B-8274916FA1A9}"/>
              </a:ext>
            </a:extLst>
          </p:cNvPr>
          <p:cNvSpPr txBox="1"/>
          <p:nvPr/>
        </p:nvSpPr>
        <p:spPr>
          <a:xfrm>
            <a:off x="3863536" y="1009261"/>
            <a:ext cx="1582164" cy="25006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defTabSz="742969">
              <a:defRPr/>
            </a:pPr>
            <a:r>
              <a:rPr lang="da-DK" sz="1625" b="1">
                <a:solidFill>
                  <a:srgbClr val="000000"/>
                </a:solidFill>
                <a:latin typeface="Arial"/>
              </a:rPr>
              <a:t>I meget lav grad</a:t>
            </a:r>
          </a:p>
        </p:txBody>
      </p:sp>
      <p:sp>
        <p:nvSpPr>
          <p:cNvPr id="51" name="Tekstfelt 50">
            <a:extLst>
              <a:ext uri="{FF2B5EF4-FFF2-40B4-BE49-F238E27FC236}">
                <a16:creationId xmlns:a16="http://schemas.microsoft.com/office/drawing/2014/main" id="{0016FA72-D9CC-420E-9552-9C8C0C9C506E}"/>
              </a:ext>
            </a:extLst>
          </p:cNvPr>
          <p:cNvSpPr txBox="1"/>
          <p:nvPr/>
        </p:nvSpPr>
        <p:spPr>
          <a:xfrm>
            <a:off x="7956557" y="1009260"/>
            <a:ext cx="1604606" cy="25006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 defTabSz="742969">
              <a:defRPr/>
            </a:pPr>
            <a:r>
              <a:rPr lang="da-DK" sz="1625" b="1">
                <a:solidFill>
                  <a:srgbClr val="000000"/>
                </a:solidFill>
                <a:latin typeface="Arial"/>
              </a:rPr>
              <a:t>I meget høj grad</a:t>
            </a:r>
          </a:p>
        </p:txBody>
      </p:sp>
      <p:sp>
        <p:nvSpPr>
          <p:cNvPr id="48" name="Rektangel 47">
            <a:extLst>
              <a:ext uri="{FF2B5EF4-FFF2-40B4-BE49-F238E27FC236}">
                <a16:creationId xmlns:a16="http://schemas.microsoft.com/office/drawing/2014/main" id="{407A44F7-C0FF-1283-850A-571EE93EE249}"/>
              </a:ext>
            </a:extLst>
          </p:cNvPr>
          <p:cNvSpPr/>
          <p:nvPr/>
        </p:nvSpPr>
        <p:spPr>
          <a:xfrm>
            <a:off x="182161" y="4001463"/>
            <a:ext cx="1598089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42969">
              <a:spcAft>
                <a:spcPts val="2438"/>
              </a:spcAft>
              <a:defRPr/>
            </a:pPr>
            <a:r>
              <a:rPr lang="da-DK" sz="1950" b="1">
                <a:solidFill>
                  <a:srgbClr val="B31E4B"/>
                </a:solidFill>
                <a:latin typeface="Arial"/>
              </a:rPr>
              <a:t>Fællesskab</a:t>
            </a:r>
          </a:p>
        </p:txBody>
      </p:sp>
      <p:cxnSp>
        <p:nvCxnSpPr>
          <p:cNvPr id="53" name="Lige forbindelse 52">
            <a:extLst>
              <a:ext uri="{FF2B5EF4-FFF2-40B4-BE49-F238E27FC236}">
                <a16:creationId xmlns:a16="http://schemas.microsoft.com/office/drawing/2014/main" id="{50016811-C263-72EC-1F5A-F12B0F3C1D9B}"/>
              </a:ext>
            </a:extLst>
          </p:cNvPr>
          <p:cNvCxnSpPr>
            <a:cxnSpLocks/>
          </p:cNvCxnSpPr>
          <p:nvPr/>
        </p:nvCxnSpPr>
        <p:spPr>
          <a:xfrm>
            <a:off x="3973064" y="4257986"/>
            <a:ext cx="5565718" cy="0"/>
          </a:xfrm>
          <a:prstGeom prst="line">
            <a:avLst/>
          </a:prstGeom>
          <a:ln w="19050" cap="rnd">
            <a:solidFill>
              <a:srgbClr val="B31E4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Lige forbindelse 53">
            <a:extLst>
              <a:ext uri="{FF2B5EF4-FFF2-40B4-BE49-F238E27FC236}">
                <a16:creationId xmlns:a16="http://schemas.microsoft.com/office/drawing/2014/main" id="{A17E79A9-70E4-FCEE-987A-82E4D9DB94A2}"/>
              </a:ext>
            </a:extLst>
          </p:cNvPr>
          <p:cNvCxnSpPr/>
          <p:nvPr/>
        </p:nvCxnSpPr>
        <p:spPr>
          <a:xfrm>
            <a:off x="3957527" y="4112277"/>
            <a:ext cx="0" cy="291422"/>
          </a:xfrm>
          <a:prstGeom prst="line">
            <a:avLst/>
          </a:prstGeom>
          <a:ln w="6350" cap="rnd">
            <a:solidFill>
              <a:srgbClr val="B31E4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Lige forbindelse 54">
            <a:extLst>
              <a:ext uri="{FF2B5EF4-FFF2-40B4-BE49-F238E27FC236}">
                <a16:creationId xmlns:a16="http://schemas.microsoft.com/office/drawing/2014/main" id="{E857FA3C-A389-60FC-927F-617DB2D23ABC}"/>
              </a:ext>
            </a:extLst>
          </p:cNvPr>
          <p:cNvCxnSpPr/>
          <p:nvPr/>
        </p:nvCxnSpPr>
        <p:spPr>
          <a:xfrm>
            <a:off x="9538782" y="4112275"/>
            <a:ext cx="0" cy="291422"/>
          </a:xfrm>
          <a:prstGeom prst="line">
            <a:avLst/>
          </a:prstGeom>
          <a:ln w="6350" cap="rnd">
            <a:solidFill>
              <a:srgbClr val="B31E4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Lige forbindelse 55">
            <a:extLst>
              <a:ext uri="{FF2B5EF4-FFF2-40B4-BE49-F238E27FC236}">
                <a16:creationId xmlns:a16="http://schemas.microsoft.com/office/drawing/2014/main" id="{37B540BB-E008-4C62-8438-EBB199F11256}"/>
              </a:ext>
            </a:extLst>
          </p:cNvPr>
          <p:cNvCxnSpPr/>
          <p:nvPr/>
        </p:nvCxnSpPr>
        <p:spPr>
          <a:xfrm>
            <a:off x="6846015" y="4112277"/>
            <a:ext cx="0" cy="291422"/>
          </a:xfrm>
          <a:prstGeom prst="line">
            <a:avLst/>
          </a:prstGeom>
          <a:ln w="6350" cap="rnd">
            <a:solidFill>
              <a:srgbClr val="B31E4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Lige forbindelse 56">
            <a:extLst>
              <a:ext uri="{FF2B5EF4-FFF2-40B4-BE49-F238E27FC236}">
                <a16:creationId xmlns:a16="http://schemas.microsoft.com/office/drawing/2014/main" id="{65A1BDBE-9C19-9465-F521-23C5AF4A7FB4}"/>
              </a:ext>
            </a:extLst>
          </p:cNvPr>
          <p:cNvCxnSpPr/>
          <p:nvPr/>
        </p:nvCxnSpPr>
        <p:spPr>
          <a:xfrm>
            <a:off x="5400942" y="4112277"/>
            <a:ext cx="0" cy="291422"/>
          </a:xfrm>
          <a:prstGeom prst="line">
            <a:avLst/>
          </a:prstGeom>
          <a:ln w="6350" cap="rnd">
            <a:solidFill>
              <a:srgbClr val="B31E4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Lige forbindelse 57">
            <a:extLst>
              <a:ext uri="{FF2B5EF4-FFF2-40B4-BE49-F238E27FC236}">
                <a16:creationId xmlns:a16="http://schemas.microsoft.com/office/drawing/2014/main" id="{39EC84C1-E3BD-48BC-7C26-D0EB9D0AF252}"/>
              </a:ext>
            </a:extLst>
          </p:cNvPr>
          <p:cNvCxnSpPr/>
          <p:nvPr/>
        </p:nvCxnSpPr>
        <p:spPr>
          <a:xfrm>
            <a:off x="8217069" y="4112277"/>
            <a:ext cx="0" cy="291422"/>
          </a:xfrm>
          <a:prstGeom prst="line">
            <a:avLst/>
          </a:prstGeom>
          <a:ln w="6350" cap="rnd">
            <a:solidFill>
              <a:srgbClr val="B31E4B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kstfelt 58">
            <a:extLst>
              <a:ext uri="{FF2B5EF4-FFF2-40B4-BE49-F238E27FC236}">
                <a16:creationId xmlns:a16="http://schemas.microsoft.com/office/drawing/2014/main" id="{B6647844-3E8F-64E0-C083-CCBD13162174}"/>
              </a:ext>
            </a:extLst>
          </p:cNvPr>
          <p:cNvSpPr txBox="1"/>
          <p:nvPr/>
        </p:nvSpPr>
        <p:spPr>
          <a:xfrm>
            <a:off x="3890506" y="3847958"/>
            <a:ext cx="115416" cy="25006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1</a:t>
            </a:r>
          </a:p>
        </p:txBody>
      </p:sp>
      <p:sp>
        <p:nvSpPr>
          <p:cNvPr id="60" name="Tekstfelt 59">
            <a:extLst>
              <a:ext uri="{FF2B5EF4-FFF2-40B4-BE49-F238E27FC236}">
                <a16:creationId xmlns:a16="http://schemas.microsoft.com/office/drawing/2014/main" id="{FFA2BA90-05FB-75CE-4734-C661759656D4}"/>
              </a:ext>
            </a:extLst>
          </p:cNvPr>
          <p:cNvSpPr txBox="1"/>
          <p:nvPr/>
        </p:nvSpPr>
        <p:spPr>
          <a:xfrm>
            <a:off x="5333921" y="3847957"/>
            <a:ext cx="115416" cy="25006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2</a:t>
            </a:r>
          </a:p>
        </p:txBody>
      </p:sp>
      <p:sp>
        <p:nvSpPr>
          <p:cNvPr id="61" name="Tekstfelt 60">
            <a:extLst>
              <a:ext uri="{FF2B5EF4-FFF2-40B4-BE49-F238E27FC236}">
                <a16:creationId xmlns:a16="http://schemas.microsoft.com/office/drawing/2014/main" id="{90D4B35E-1A73-8E22-189E-A0E1E2EBA166}"/>
              </a:ext>
            </a:extLst>
          </p:cNvPr>
          <p:cNvSpPr txBox="1"/>
          <p:nvPr/>
        </p:nvSpPr>
        <p:spPr>
          <a:xfrm>
            <a:off x="6767017" y="3847957"/>
            <a:ext cx="115416" cy="25006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3</a:t>
            </a:r>
          </a:p>
        </p:txBody>
      </p:sp>
      <p:sp>
        <p:nvSpPr>
          <p:cNvPr id="62" name="Tekstfelt 61">
            <a:extLst>
              <a:ext uri="{FF2B5EF4-FFF2-40B4-BE49-F238E27FC236}">
                <a16:creationId xmlns:a16="http://schemas.microsoft.com/office/drawing/2014/main" id="{65DDF1DC-0B7B-CBC9-8C79-A5BA6751E08D}"/>
              </a:ext>
            </a:extLst>
          </p:cNvPr>
          <p:cNvSpPr txBox="1"/>
          <p:nvPr/>
        </p:nvSpPr>
        <p:spPr>
          <a:xfrm>
            <a:off x="8150048" y="3847957"/>
            <a:ext cx="115416" cy="25006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4</a:t>
            </a:r>
          </a:p>
        </p:txBody>
      </p:sp>
      <p:sp>
        <p:nvSpPr>
          <p:cNvPr id="63" name="Tekstfelt 62">
            <a:extLst>
              <a:ext uri="{FF2B5EF4-FFF2-40B4-BE49-F238E27FC236}">
                <a16:creationId xmlns:a16="http://schemas.microsoft.com/office/drawing/2014/main" id="{1B344EB3-6914-592E-4266-0E35E5A9C9E5}"/>
              </a:ext>
            </a:extLst>
          </p:cNvPr>
          <p:cNvSpPr txBox="1"/>
          <p:nvPr/>
        </p:nvSpPr>
        <p:spPr>
          <a:xfrm>
            <a:off x="9451123" y="3847955"/>
            <a:ext cx="115416" cy="25006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5</a:t>
            </a:r>
          </a:p>
        </p:txBody>
      </p:sp>
      <p:cxnSp>
        <p:nvCxnSpPr>
          <p:cNvPr id="77" name="Lige forbindelse 76">
            <a:extLst>
              <a:ext uri="{FF2B5EF4-FFF2-40B4-BE49-F238E27FC236}">
                <a16:creationId xmlns:a16="http://schemas.microsoft.com/office/drawing/2014/main" id="{10A6F135-B2D7-C0DC-510D-B35AC99A206D}"/>
              </a:ext>
            </a:extLst>
          </p:cNvPr>
          <p:cNvCxnSpPr>
            <a:cxnSpLocks/>
          </p:cNvCxnSpPr>
          <p:nvPr/>
        </p:nvCxnSpPr>
        <p:spPr>
          <a:xfrm>
            <a:off x="3973064" y="1936196"/>
            <a:ext cx="5565718" cy="0"/>
          </a:xfrm>
          <a:prstGeom prst="line">
            <a:avLst/>
          </a:prstGeom>
          <a:ln w="19050" cap="rnd">
            <a:solidFill>
              <a:srgbClr val="F2672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Lige forbindelse 77">
            <a:extLst>
              <a:ext uri="{FF2B5EF4-FFF2-40B4-BE49-F238E27FC236}">
                <a16:creationId xmlns:a16="http://schemas.microsoft.com/office/drawing/2014/main" id="{F18160BA-B22C-936D-7009-83B046721818}"/>
              </a:ext>
            </a:extLst>
          </p:cNvPr>
          <p:cNvCxnSpPr/>
          <p:nvPr/>
        </p:nvCxnSpPr>
        <p:spPr>
          <a:xfrm>
            <a:off x="3957527" y="1790487"/>
            <a:ext cx="0" cy="291422"/>
          </a:xfrm>
          <a:prstGeom prst="line">
            <a:avLst/>
          </a:prstGeom>
          <a:ln w="6350" cap="rnd">
            <a:solidFill>
              <a:srgbClr val="F2672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Lige forbindelse 78">
            <a:extLst>
              <a:ext uri="{FF2B5EF4-FFF2-40B4-BE49-F238E27FC236}">
                <a16:creationId xmlns:a16="http://schemas.microsoft.com/office/drawing/2014/main" id="{FAD84DF5-FB30-8DC9-DDDF-A32C305739E2}"/>
              </a:ext>
            </a:extLst>
          </p:cNvPr>
          <p:cNvCxnSpPr/>
          <p:nvPr/>
        </p:nvCxnSpPr>
        <p:spPr>
          <a:xfrm>
            <a:off x="9538782" y="1790485"/>
            <a:ext cx="0" cy="291422"/>
          </a:xfrm>
          <a:prstGeom prst="line">
            <a:avLst/>
          </a:prstGeom>
          <a:ln w="6350" cap="rnd">
            <a:solidFill>
              <a:srgbClr val="F2672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Lige forbindelse 79">
            <a:extLst>
              <a:ext uri="{FF2B5EF4-FFF2-40B4-BE49-F238E27FC236}">
                <a16:creationId xmlns:a16="http://schemas.microsoft.com/office/drawing/2014/main" id="{9AD6B0AA-EF03-AC71-8F0D-911D88343D97}"/>
              </a:ext>
            </a:extLst>
          </p:cNvPr>
          <p:cNvCxnSpPr/>
          <p:nvPr/>
        </p:nvCxnSpPr>
        <p:spPr>
          <a:xfrm>
            <a:off x="6846015" y="1790487"/>
            <a:ext cx="0" cy="291422"/>
          </a:xfrm>
          <a:prstGeom prst="line">
            <a:avLst/>
          </a:prstGeom>
          <a:ln w="6350" cap="rnd">
            <a:solidFill>
              <a:srgbClr val="F2672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Lige forbindelse 80">
            <a:extLst>
              <a:ext uri="{FF2B5EF4-FFF2-40B4-BE49-F238E27FC236}">
                <a16:creationId xmlns:a16="http://schemas.microsoft.com/office/drawing/2014/main" id="{861CC038-7C30-DF37-E8BF-F1EC0478FE1D}"/>
              </a:ext>
            </a:extLst>
          </p:cNvPr>
          <p:cNvCxnSpPr/>
          <p:nvPr/>
        </p:nvCxnSpPr>
        <p:spPr>
          <a:xfrm>
            <a:off x="5400942" y="1790487"/>
            <a:ext cx="0" cy="291422"/>
          </a:xfrm>
          <a:prstGeom prst="line">
            <a:avLst/>
          </a:prstGeom>
          <a:ln w="6350" cap="rnd">
            <a:solidFill>
              <a:srgbClr val="F2672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Lige forbindelse 81">
            <a:extLst>
              <a:ext uri="{FF2B5EF4-FFF2-40B4-BE49-F238E27FC236}">
                <a16:creationId xmlns:a16="http://schemas.microsoft.com/office/drawing/2014/main" id="{9401B433-2D72-CF5E-F919-1FEB56C33EE1}"/>
              </a:ext>
            </a:extLst>
          </p:cNvPr>
          <p:cNvCxnSpPr/>
          <p:nvPr/>
        </p:nvCxnSpPr>
        <p:spPr>
          <a:xfrm>
            <a:off x="8217069" y="1790487"/>
            <a:ext cx="0" cy="291422"/>
          </a:xfrm>
          <a:prstGeom prst="line">
            <a:avLst/>
          </a:prstGeom>
          <a:ln w="6350" cap="rnd">
            <a:solidFill>
              <a:srgbClr val="F2672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kstfelt 82">
            <a:extLst>
              <a:ext uri="{FF2B5EF4-FFF2-40B4-BE49-F238E27FC236}">
                <a16:creationId xmlns:a16="http://schemas.microsoft.com/office/drawing/2014/main" id="{57B0E999-1BE9-F06C-DEDD-19F8369A5AE4}"/>
              </a:ext>
            </a:extLst>
          </p:cNvPr>
          <p:cNvSpPr txBox="1"/>
          <p:nvPr/>
        </p:nvSpPr>
        <p:spPr>
          <a:xfrm>
            <a:off x="3890506" y="1526167"/>
            <a:ext cx="115416" cy="25006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1</a:t>
            </a:r>
          </a:p>
        </p:txBody>
      </p:sp>
      <p:sp>
        <p:nvSpPr>
          <p:cNvPr id="84" name="Tekstfelt 83">
            <a:extLst>
              <a:ext uri="{FF2B5EF4-FFF2-40B4-BE49-F238E27FC236}">
                <a16:creationId xmlns:a16="http://schemas.microsoft.com/office/drawing/2014/main" id="{0BED3712-4FEA-0CA5-5291-206F1CC62AF3}"/>
              </a:ext>
            </a:extLst>
          </p:cNvPr>
          <p:cNvSpPr txBox="1"/>
          <p:nvPr/>
        </p:nvSpPr>
        <p:spPr>
          <a:xfrm>
            <a:off x="5333921" y="1526167"/>
            <a:ext cx="115416" cy="25006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2</a:t>
            </a:r>
          </a:p>
        </p:txBody>
      </p:sp>
      <p:sp>
        <p:nvSpPr>
          <p:cNvPr id="85" name="Tekstfelt 84">
            <a:extLst>
              <a:ext uri="{FF2B5EF4-FFF2-40B4-BE49-F238E27FC236}">
                <a16:creationId xmlns:a16="http://schemas.microsoft.com/office/drawing/2014/main" id="{E354CEAA-6B07-8A17-EA4C-FB50C65B95CE}"/>
              </a:ext>
            </a:extLst>
          </p:cNvPr>
          <p:cNvSpPr txBox="1"/>
          <p:nvPr/>
        </p:nvSpPr>
        <p:spPr>
          <a:xfrm>
            <a:off x="6767017" y="1526167"/>
            <a:ext cx="115416" cy="25006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3</a:t>
            </a:r>
          </a:p>
        </p:txBody>
      </p:sp>
      <p:sp>
        <p:nvSpPr>
          <p:cNvPr id="86" name="Tekstfelt 85">
            <a:extLst>
              <a:ext uri="{FF2B5EF4-FFF2-40B4-BE49-F238E27FC236}">
                <a16:creationId xmlns:a16="http://schemas.microsoft.com/office/drawing/2014/main" id="{3C49F485-3FB8-1604-4BF3-70CE8BD9EDB6}"/>
              </a:ext>
            </a:extLst>
          </p:cNvPr>
          <p:cNvSpPr txBox="1"/>
          <p:nvPr/>
        </p:nvSpPr>
        <p:spPr>
          <a:xfrm>
            <a:off x="8150048" y="1526167"/>
            <a:ext cx="115416" cy="25006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4</a:t>
            </a:r>
          </a:p>
        </p:txBody>
      </p:sp>
      <p:sp>
        <p:nvSpPr>
          <p:cNvPr id="87" name="Tekstfelt 86">
            <a:extLst>
              <a:ext uri="{FF2B5EF4-FFF2-40B4-BE49-F238E27FC236}">
                <a16:creationId xmlns:a16="http://schemas.microsoft.com/office/drawing/2014/main" id="{15F5C93C-2789-ED92-D6AA-1B7542D87A44}"/>
              </a:ext>
            </a:extLst>
          </p:cNvPr>
          <p:cNvSpPr txBox="1"/>
          <p:nvPr/>
        </p:nvSpPr>
        <p:spPr>
          <a:xfrm>
            <a:off x="9451123" y="1526165"/>
            <a:ext cx="115416" cy="25006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5</a:t>
            </a:r>
          </a:p>
        </p:txBody>
      </p:sp>
      <p:sp>
        <p:nvSpPr>
          <p:cNvPr id="88" name="Rektangel 87">
            <a:extLst>
              <a:ext uri="{FF2B5EF4-FFF2-40B4-BE49-F238E27FC236}">
                <a16:creationId xmlns:a16="http://schemas.microsoft.com/office/drawing/2014/main" id="{6A102E9E-942C-9D24-3EAA-5686363A6090}"/>
              </a:ext>
            </a:extLst>
          </p:cNvPr>
          <p:cNvSpPr/>
          <p:nvPr/>
        </p:nvSpPr>
        <p:spPr>
          <a:xfrm>
            <a:off x="183793" y="1616484"/>
            <a:ext cx="1571139" cy="392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42969">
              <a:spcAft>
                <a:spcPts val="2438"/>
              </a:spcAft>
              <a:defRPr/>
            </a:pPr>
            <a:r>
              <a:rPr lang="da-DK" sz="1950" b="1">
                <a:solidFill>
                  <a:srgbClr val="F26721"/>
                </a:solidFill>
                <a:latin typeface="Arial"/>
              </a:rPr>
              <a:t>Ambitioner</a:t>
            </a:r>
          </a:p>
        </p:txBody>
      </p:sp>
      <p:cxnSp>
        <p:nvCxnSpPr>
          <p:cNvPr id="65" name="Lige forbindelse 64">
            <a:extLst>
              <a:ext uri="{FF2B5EF4-FFF2-40B4-BE49-F238E27FC236}">
                <a16:creationId xmlns:a16="http://schemas.microsoft.com/office/drawing/2014/main" id="{608EB0D2-8C6C-F71A-D142-8F137D9C571A}"/>
              </a:ext>
            </a:extLst>
          </p:cNvPr>
          <p:cNvCxnSpPr>
            <a:cxnSpLocks/>
          </p:cNvCxnSpPr>
          <p:nvPr/>
        </p:nvCxnSpPr>
        <p:spPr>
          <a:xfrm>
            <a:off x="3965325" y="5418882"/>
            <a:ext cx="5588528" cy="0"/>
          </a:xfrm>
          <a:prstGeom prst="line">
            <a:avLst/>
          </a:prstGeom>
          <a:ln w="19050" cap="rnd">
            <a:solidFill>
              <a:srgbClr val="2D68B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Lige forbindelse 65">
            <a:extLst>
              <a:ext uri="{FF2B5EF4-FFF2-40B4-BE49-F238E27FC236}">
                <a16:creationId xmlns:a16="http://schemas.microsoft.com/office/drawing/2014/main" id="{0F0874A9-A3D6-7B1C-6CB1-8CB55446A521}"/>
              </a:ext>
            </a:extLst>
          </p:cNvPr>
          <p:cNvCxnSpPr/>
          <p:nvPr/>
        </p:nvCxnSpPr>
        <p:spPr>
          <a:xfrm>
            <a:off x="3957527" y="5273173"/>
            <a:ext cx="0" cy="291422"/>
          </a:xfrm>
          <a:prstGeom prst="line">
            <a:avLst/>
          </a:prstGeom>
          <a:ln w="6350" cap="rnd">
            <a:solidFill>
              <a:srgbClr val="2D68B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Lige forbindelse 66">
            <a:extLst>
              <a:ext uri="{FF2B5EF4-FFF2-40B4-BE49-F238E27FC236}">
                <a16:creationId xmlns:a16="http://schemas.microsoft.com/office/drawing/2014/main" id="{A2174CA7-34BC-3166-6106-B9F17F33D7C5}"/>
              </a:ext>
            </a:extLst>
          </p:cNvPr>
          <p:cNvCxnSpPr/>
          <p:nvPr/>
        </p:nvCxnSpPr>
        <p:spPr>
          <a:xfrm>
            <a:off x="9538782" y="5273171"/>
            <a:ext cx="0" cy="291422"/>
          </a:xfrm>
          <a:prstGeom prst="line">
            <a:avLst/>
          </a:prstGeom>
          <a:ln w="6350" cap="rnd">
            <a:solidFill>
              <a:srgbClr val="2D68B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Lige forbindelse 67">
            <a:extLst>
              <a:ext uri="{FF2B5EF4-FFF2-40B4-BE49-F238E27FC236}">
                <a16:creationId xmlns:a16="http://schemas.microsoft.com/office/drawing/2014/main" id="{D52C8405-DAA3-98E3-3D94-BDAE516B56AB}"/>
              </a:ext>
            </a:extLst>
          </p:cNvPr>
          <p:cNvCxnSpPr/>
          <p:nvPr/>
        </p:nvCxnSpPr>
        <p:spPr>
          <a:xfrm>
            <a:off x="6846015" y="5273173"/>
            <a:ext cx="0" cy="291422"/>
          </a:xfrm>
          <a:prstGeom prst="line">
            <a:avLst/>
          </a:prstGeom>
          <a:ln w="6350" cap="rnd">
            <a:solidFill>
              <a:srgbClr val="2D68B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Lige forbindelse 68">
            <a:extLst>
              <a:ext uri="{FF2B5EF4-FFF2-40B4-BE49-F238E27FC236}">
                <a16:creationId xmlns:a16="http://schemas.microsoft.com/office/drawing/2014/main" id="{97EE7DF4-598B-E472-6F82-86F692B5B7DD}"/>
              </a:ext>
            </a:extLst>
          </p:cNvPr>
          <p:cNvCxnSpPr/>
          <p:nvPr/>
        </p:nvCxnSpPr>
        <p:spPr>
          <a:xfrm>
            <a:off x="5400942" y="5273173"/>
            <a:ext cx="0" cy="291422"/>
          </a:xfrm>
          <a:prstGeom prst="line">
            <a:avLst/>
          </a:prstGeom>
          <a:ln w="6350" cap="rnd">
            <a:solidFill>
              <a:srgbClr val="2D68B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Lige forbindelse 69">
            <a:extLst>
              <a:ext uri="{FF2B5EF4-FFF2-40B4-BE49-F238E27FC236}">
                <a16:creationId xmlns:a16="http://schemas.microsoft.com/office/drawing/2014/main" id="{B6EAD859-DF94-BF6D-2D00-0121A1C8AC37}"/>
              </a:ext>
            </a:extLst>
          </p:cNvPr>
          <p:cNvCxnSpPr/>
          <p:nvPr/>
        </p:nvCxnSpPr>
        <p:spPr>
          <a:xfrm>
            <a:off x="8217069" y="5273173"/>
            <a:ext cx="0" cy="291422"/>
          </a:xfrm>
          <a:prstGeom prst="line">
            <a:avLst/>
          </a:prstGeom>
          <a:ln w="6350" cap="rnd">
            <a:solidFill>
              <a:srgbClr val="2D68B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kstfelt 70">
            <a:extLst>
              <a:ext uri="{FF2B5EF4-FFF2-40B4-BE49-F238E27FC236}">
                <a16:creationId xmlns:a16="http://schemas.microsoft.com/office/drawing/2014/main" id="{FD455446-2E1A-5CB4-264F-81D066284DDB}"/>
              </a:ext>
            </a:extLst>
          </p:cNvPr>
          <p:cNvSpPr txBox="1"/>
          <p:nvPr/>
        </p:nvSpPr>
        <p:spPr>
          <a:xfrm>
            <a:off x="3890506" y="5008853"/>
            <a:ext cx="115416" cy="25006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1</a:t>
            </a:r>
          </a:p>
        </p:txBody>
      </p:sp>
      <p:sp>
        <p:nvSpPr>
          <p:cNvPr id="72" name="Tekstfelt 71">
            <a:extLst>
              <a:ext uri="{FF2B5EF4-FFF2-40B4-BE49-F238E27FC236}">
                <a16:creationId xmlns:a16="http://schemas.microsoft.com/office/drawing/2014/main" id="{33259FF4-D353-256B-DF37-142E7BCD36DA}"/>
              </a:ext>
            </a:extLst>
          </p:cNvPr>
          <p:cNvSpPr txBox="1"/>
          <p:nvPr/>
        </p:nvSpPr>
        <p:spPr>
          <a:xfrm>
            <a:off x="5333921" y="5008853"/>
            <a:ext cx="115416" cy="25006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2</a:t>
            </a:r>
          </a:p>
        </p:txBody>
      </p:sp>
      <p:sp>
        <p:nvSpPr>
          <p:cNvPr id="73" name="Tekstfelt 72">
            <a:extLst>
              <a:ext uri="{FF2B5EF4-FFF2-40B4-BE49-F238E27FC236}">
                <a16:creationId xmlns:a16="http://schemas.microsoft.com/office/drawing/2014/main" id="{757CFA78-FE0C-A1D5-18DD-6B5F08A1C703}"/>
              </a:ext>
            </a:extLst>
          </p:cNvPr>
          <p:cNvSpPr txBox="1"/>
          <p:nvPr/>
        </p:nvSpPr>
        <p:spPr>
          <a:xfrm>
            <a:off x="6767017" y="5008853"/>
            <a:ext cx="115416" cy="25006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3</a:t>
            </a:r>
          </a:p>
        </p:txBody>
      </p:sp>
      <p:sp>
        <p:nvSpPr>
          <p:cNvPr id="74" name="Tekstfelt 73">
            <a:extLst>
              <a:ext uri="{FF2B5EF4-FFF2-40B4-BE49-F238E27FC236}">
                <a16:creationId xmlns:a16="http://schemas.microsoft.com/office/drawing/2014/main" id="{FAD8503C-D4B2-5783-1E2E-3C7DBA1AEF29}"/>
              </a:ext>
            </a:extLst>
          </p:cNvPr>
          <p:cNvSpPr txBox="1"/>
          <p:nvPr/>
        </p:nvSpPr>
        <p:spPr>
          <a:xfrm>
            <a:off x="8150048" y="5008853"/>
            <a:ext cx="115416" cy="25006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4</a:t>
            </a:r>
          </a:p>
        </p:txBody>
      </p:sp>
      <p:sp>
        <p:nvSpPr>
          <p:cNvPr id="75" name="Tekstfelt 74">
            <a:extLst>
              <a:ext uri="{FF2B5EF4-FFF2-40B4-BE49-F238E27FC236}">
                <a16:creationId xmlns:a16="http://schemas.microsoft.com/office/drawing/2014/main" id="{7C62E211-7FB1-CFEA-9AA3-63AC46FFD53D}"/>
              </a:ext>
            </a:extLst>
          </p:cNvPr>
          <p:cNvSpPr txBox="1"/>
          <p:nvPr/>
        </p:nvSpPr>
        <p:spPr>
          <a:xfrm>
            <a:off x="9451123" y="5008851"/>
            <a:ext cx="115416" cy="250068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defTabSz="742969">
              <a:defRPr/>
            </a:pPr>
            <a:r>
              <a:rPr lang="da-DK" sz="1625">
                <a:solidFill>
                  <a:srgbClr val="022F4C"/>
                </a:solidFill>
                <a:latin typeface="Arial"/>
              </a:rPr>
              <a:t>5</a:t>
            </a:r>
          </a:p>
        </p:txBody>
      </p:sp>
      <p:sp>
        <p:nvSpPr>
          <p:cNvPr id="91" name="Rektangel 90">
            <a:extLst>
              <a:ext uri="{FF2B5EF4-FFF2-40B4-BE49-F238E27FC236}">
                <a16:creationId xmlns:a16="http://schemas.microsoft.com/office/drawing/2014/main" id="{E809E813-3DE9-5E70-381E-CD69A76B4828}"/>
              </a:ext>
            </a:extLst>
          </p:cNvPr>
          <p:cNvSpPr/>
          <p:nvPr/>
        </p:nvSpPr>
        <p:spPr>
          <a:xfrm>
            <a:off x="183793" y="5176948"/>
            <a:ext cx="1571139" cy="375104"/>
          </a:xfrm>
          <a:prstGeom prst="rect">
            <a:avLst/>
          </a:prstGeom>
        </p:spPr>
        <p:txBody>
          <a:bodyPr wrap="square" lIns="74295" tIns="37148" rIns="74295" bIns="37148" anchor="t">
            <a:spAutoFit/>
          </a:bodyPr>
          <a:lstStyle/>
          <a:p>
            <a:pPr defTabSz="742969">
              <a:spcAft>
                <a:spcPts val="2438"/>
              </a:spcAft>
              <a:defRPr/>
            </a:pPr>
            <a:r>
              <a:rPr lang="da-DK" sz="1950" b="1">
                <a:solidFill>
                  <a:srgbClr val="2D68B2"/>
                </a:solidFill>
                <a:latin typeface="Arial"/>
              </a:rPr>
              <a:t>Dialog</a:t>
            </a:r>
          </a:p>
        </p:txBody>
      </p:sp>
      <p:sp>
        <p:nvSpPr>
          <p:cNvPr id="94" name="Rektangel 93">
            <a:extLst>
              <a:ext uri="{FF2B5EF4-FFF2-40B4-BE49-F238E27FC236}">
                <a16:creationId xmlns:a16="http://schemas.microsoft.com/office/drawing/2014/main" id="{649CE200-8A06-6BA3-0062-3340ABAEEDE5}"/>
              </a:ext>
            </a:extLst>
          </p:cNvPr>
          <p:cNvSpPr/>
          <p:nvPr/>
        </p:nvSpPr>
        <p:spPr>
          <a:xfrm>
            <a:off x="1780252" y="1381680"/>
            <a:ext cx="2027908" cy="1090029"/>
          </a:xfrm>
          <a:prstGeom prst="rect">
            <a:avLst/>
          </a:prstGeom>
          <a:noFill/>
          <a:ln>
            <a:solidFill>
              <a:srgbClr val="F267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69">
              <a:defRPr/>
            </a:pPr>
            <a:endParaRPr lang="da-DK" sz="1463">
              <a:solidFill>
                <a:srgbClr val="FFFFFF"/>
              </a:solidFill>
              <a:latin typeface="Raleway"/>
            </a:endParaRPr>
          </a:p>
        </p:txBody>
      </p:sp>
      <p:sp>
        <p:nvSpPr>
          <p:cNvPr id="95" name="Rektangel 94">
            <a:extLst>
              <a:ext uri="{FF2B5EF4-FFF2-40B4-BE49-F238E27FC236}">
                <a16:creationId xmlns:a16="http://schemas.microsoft.com/office/drawing/2014/main" id="{0ED3DA96-135F-4438-7007-6D8EA6C11FC8}"/>
              </a:ext>
            </a:extLst>
          </p:cNvPr>
          <p:cNvSpPr/>
          <p:nvPr/>
        </p:nvSpPr>
        <p:spPr>
          <a:xfrm>
            <a:off x="1780252" y="2511241"/>
            <a:ext cx="2027908" cy="1090029"/>
          </a:xfrm>
          <a:prstGeom prst="rect">
            <a:avLst/>
          </a:prstGeom>
          <a:noFill/>
          <a:ln>
            <a:solidFill>
              <a:srgbClr val="1C6B6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69">
              <a:defRPr/>
            </a:pPr>
            <a:endParaRPr lang="da-DK" sz="1463">
              <a:solidFill>
                <a:srgbClr val="FFFFFF"/>
              </a:solidFill>
              <a:latin typeface="Raleway"/>
            </a:endParaRPr>
          </a:p>
        </p:txBody>
      </p:sp>
      <p:sp>
        <p:nvSpPr>
          <p:cNvPr id="96" name="Rektangel 95">
            <a:extLst>
              <a:ext uri="{FF2B5EF4-FFF2-40B4-BE49-F238E27FC236}">
                <a16:creationId xmlns:a16="http://schemas.microsoft.com/office/drawing/2014/main" id="{BEE8A9B2-D623-5C22-9431-895827E7F306}"/>
              </a:ext>
            </a:extLst>
          </p:cNvPr>
          <p:cNvSpPr/>
          <p:nvPr/>
        </p:nvSpPr>
        <p:spPr>
          <a:xfrm>
            <a:off x="1780252" y="3643999"/>
            <a:ext cx="2027908" cy="1090029"/>
          </a:xfrm>
          <a:prstGeom prst="rect">
            <a:avLst/>
          </a:prstGeom>
          <a:noFill/>
          <a:ln>
            <a:solidFill>
              <a:srgbClr val="B31E4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69">
              <a:defRPr/>
            </a:pPr>
            <a:endParaRPr lang="da-DK" sz="1463">
              <a:solidFill>
                <a:srgbClr val="FFFFFF"/>
              </a:solidFill>
              <a:latin typeface="Raleway"/>
            </a:endParaRPr>
          </a:p>
        </p:txBody>
      </p:sp>
      <p:sp>
        <p:nvSpPr>
          <p:cNvPr id="97" name="Rektangel 96">
            <a:extLst>
              <a:ext uri="{FF2B5EF4-FFF2-40B4-BE49-F238E27FC236}">
                <a16:creationId xmlns:a16="http://schemas.microsoft.com/office/drawing/2014/main" id="{1138171C-48FA-5BF2-A234-0523817B35E4}"/>
              </a:ext>
            </a:extLst>
          </p:cNvPr>
          <p:cNvSpPr/>
          <p:nvPr/>
        </p:nvSpPr>
        <p:spPr>
          <a:xfrm>
            <a:off x="1780252" y="4777831"/>
            <a:ext cx="2027908" cy="1090029"/>
          </a:xfrm>
          <a:prstGeom prst="rect">
            <a:avLst/>
          </a:prstGeom>
          <a:noFill/>
          <a:ln>
            <a:solidFill>
              <a:srgbClr val="2D68B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69">
              <a:defRPr/>
            </a:pPr>
            <a:endParaRPr lang="da-DK" sz="1463">
              <a:solidFill>
                <a:srgbClr val="FFFFFF"/>
              </a:solidFill>
              <a:latin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297192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2">
            <a:extLst>
              <a:ext uri="{FF2B5EF4-FFF2-40B4-BE49-F238E27FC236}">
                <a16:creationId xmlns:a16="http://schemas.microsoft.com/office/drawing/2014/main" id="{10DF66BD-B632-484F-9BD1-BA7937B1B05C}"/>
              </a:ext>
            </a:extLst>
          </p:cNvPr>
          <p:cNvSpPr/>
          <p:nvPr/>
        </p:nvSpPr>
        <p:spPr>
          <a:xfrm>
            <a:off x="6701627" y="2299098"/>
            <a:ext cx="2896038" cy="3286734"/>
          </a:xfrm>
          <a:prstGeom prst="rect">
            <a:avLst/>
          </a:prstGeom>
          <a:solidFill>
            <a:srgbClr val="CFD4CF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defTabSz="742969">
              <a:defRPr/>
            </a:pPr>
            <a:endParaRPr lang="da-DK" sz="1463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2" name="Pladsholder til tekst 2">
            <a:extLst>
              <a:ext uri="{FF2B5EF4-FFF2-40B4-BE49-F238E27FC236}">
                <a16:creationId xmlns:a16="http://schemas.microsoft.com/office/drawing/2014/main" id="{F52B70A0-642B-4476-A26E-D71D65A5CD4F}"/>
              </a:ext>
            </a:extLst>
          </p:cNvPr>
          <p:cNvSpPr txBox="1">
            <a:spLocks/>
          </p:cNvSpPr>
          <p:nvPr/>
        </p:nvSpPr>
        <p:spPr>
          <a:xfrm>
            <a:off x="308704" y="995112"/>
            <a:ext cx="8842337" cy="803407"/>
          </a:xfrm>
          <a:prstGeom prst="rect">
            <a:avLst/>
          </a:prstGeom>
        </p:spPr>
        <p:txBody>
          <a:bodyPr lIns="74295" tIns="37148" rIns="74295" bIns="37148" anchor="t"/>
          <a:lstStyle>
            <a:lvl1pPr marL="216000" indent="-2160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16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8000" indent="-216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4000" indent="-216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64000" indent="-216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64000" indent="-216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64000" indent="-216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64000" indent="-216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864000" indent="-216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742969">
              <a:spcBef>
                <a:spcPts val="813"/>
              </a:spcBef>
              <a:buNone/>
              <a:defRPr/>
            </a:pPr>
            <a:r>
              <a:rPr lang="da-DK" sz="3575" dirty="0">
                <a:solidFill>
                  <a:srgbClr val="000000"/>
                </a:solidFill>
                <a:latin typeface="Raleway ExtraBold"/>
                <a:cs typeface="Arial"/>
              </a:rPr>
              <a:t>Øvelse 3: fortsætte, mere, mindre, nyt </a:t>
            </a:r>
            <a:endParaRPr lang="da-DK" sz="3575" dirty="0">
              <a:solidFill>
                <a:srgbClr val="000000"/>
              </a:solidFill>
              <a:latin typeface="Raleway ExtraBold"/>
              <a:cs typeface="Arial" panose="020B0604020202020204" pitchFamily="34" charset="0"/>
            </a:endParaRP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912EB647-11B9-4697-B6BC-BCB47D8962CA}"/>
              </a:ext>
            </a:extLst>
          </p:cNvPr>
          <p:cNvSpPr txBox="1"/>
          <p:nvPr/>
        </p:nvSpPr>
        <p:spPr>
          <a:xfrm>
            <a:off x="308703" y="1624391"/>
            <a:ext cx="8140356" cy="348252"/>
          </a:xfrm>
          <a:prstGeom prst="rect">
            <a:avLst/>
          </a:prstGeom>
          <a:noFill/>
        </p:spPr>
        <p:txBody>
          <a:bodyPr wrap="square" numCol="1" spcCol="648000" rtlCol="0">
            <a:noAutofit/>
          </a:bodyPr>
          <a:lstStyle/>
          <a:p>
            <a:pPr defTabSz="742939">
              <a:defRPr/>
            </a:pPr>
            <a:r>
              <a:rPr lang="da-DK" sz="1625" kern="0">
                <a:solidFill>
                  <a:srgbClr val="000000"/>
                </a:solidFill>
                <a:latin typeface="Raleway"/>
                <a:ea typeface="Tahoma" panose="020B0604030504040204" pitchFamily="34" charset="0"/>
                <a:cs typeface="Tahoma" panose="020B0604030504040204" pitchFamily="34" charset="0"/>
              </a:rPr>
              <a:t>Dette værktøj kan du bruge til at identificere, hvordan du skal justere din adfærd, for at du i endnu højere grad kommer til at efterleve værdierne. </a:t>
            </a:r>
          </a:p>
        </p:txBody>
      </p:sp>
      <p:sp>
        <p:nvSpPr>
          <p:cNvPr id="10" name="Object 2">
            <a:extLst>
              <a:ext uri="{FF2B5EF4-FFF2-40B4-BE49-F238E27FC236}">
                <a16:creationId xmlns:a16="http://schemas.microsoft.com/office/drawing/2014/main" id="{70C9DAD5-16E4-4240-AFA3-396F737AAF9B}"/>
              </a:ext>
            </a:extLst>
          </p:cNvPr>
          <p:cNvSpPr/>
          <p:nvPr/>
        </p:nvSpPr>
        <p:spPr>
          <a:xfrm>
            <a:off x="308703" y="2283620"/>
            <a:ext cx="6225245" cy="3302211"/>
          </a:xfrm>
          <a:prstGeom prst="rect">
            <a:avLst/>
          </a:prstGeom>
          <a:solidFill>
            <a:srgbClr val="CFD4CF">
              <a:alpha val="50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/>
          <a:lstStyle/>
          <a:p>
            <a:pPr defTabSz="742969">
              <a:defRPr/>
            </a:pPr>
            <a:endParaRPr lang="da-DK" sz="1463">
              <a:solidFill>
                <a:srgbClr val="000000"/>
              </a:solidFill>
              <a:latin typeface="Calibri Light"/>
            </a:endParaRP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0DF9339D-00D7-4083-A36F-D74380807AFF}"/>
              </a:ext>
            </a:extLst>
          </p:cNvPr>
          <p:cNvSpPr txBox="1"/>
          <p:nvPr/>
        </p:nvSpPr>
        <p:spPr>
          <a:xfrm>
            <a:off x="446765" y="2358099"/>
            <a:ext cx="3328068" cy="31992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742939">
              <a:spcBef>
                <a:spcPts val="488"/>
              </a:spcBef>
              <a:spcAft>
                <a:spcPts val="488"/>
              </a:spcAft>
              <a:defRPr/>
            </a:pPr>
            <a:r>
              <a:rPr lang="da-DK" sz="1381" b="1" kern="0">
                <a:solidFill>
                  <a:srgbClr val="000000"/>
                </a:solidFill>
                <a:latin typeface="Raleway"/>
                <a:ea typeface="Tahoma" panose="020B0604030504040204" pitchFamily="34" charset="0"/>
                <a:cs typeface="Tahoma" panose="020B0604030504040204" pitchFamily="34" charset="0"/>
              </a:rPr>
              <a:t>Step 1: Individuel refleksion (20 min.)</a:t>
            </a:r>
          </a:p>
          <a:p>
            <a:pPr defTabSz="742939">
              <a:spcBef>
                <a:spcPts val="488"/>
              </a:spcBef>
              <a:spcAft>
                <a:spcPts val="488"/>
              </a:spcAft>
              <a:defRPr/>
            </a:pPr>
            <a:r>
              <a:rPr lang="da-DK" sz="1381" kern="0">
                <a:solidFill>
                  <a:srgbClr val="000000"/>
                </a:solidFill>
                <a:latin typeface="Raleway"/>
                <a:ea typeface="Tahoma" panose="020B0604030504040204" pitchFamily="34" charset="0"/>
                <a:cs typeface="Tahoma" panose="020B0604030504040204" pitchFamily="34" charset="0"/>
              </a:rPr>
              <a:t>Fokusér på, hvordan du kan tilpasse din egen adfærd for i endnu højere grad at efterleve værdierne. Identificer for hver af værdierne, hvad du skal</a:t>
            </a:r>
          </a:p>
          <a:p>
            <a:pPr marL="371484" indent="-371484" defTabSz="742939">
              <a:spcBef>
                <a:spcPts val="488"/>
              </a:spcBef>
              <a:spcAft>
                <a:spcPts val="488"/>
              </a:spcAft>
              <a:buFontTx/>
              <a:buAutoNum type="arabicParenR"/>
              <a:defRPr/>
            </a:pPr>
            <a:r>
              <a:rPr lang="da-DK" sz="1381" kern="0">
                <a:solidFill>
                  <a:srgbClr val="000000"/>
                </a:solidFill>
                <a:latin typeface="Raleway"/>
                <a:ea typeface="Tahoma" panose="020B0604030504040204" pitchFamily="34" charset="0"/>
                <a:cs typeface="Tahoma" panose="020B0604030504040204" pitchFamily="34" charset="0"/>
              </a:rPr>
              <a:t>Fortsætte med </a:t>
            </a:r>
          </a:p>
          <a:p>
            <a:pPr marL="371484" indent="-371484" defTabSz="742939">
              <a:spcBef>
                <a:spcPts val="488"/>
              </a:spcBef>
              <a:spcAft>
                <a:spcPts val="488"/>
              </a:spcAft>
              <a:buFontTx/>
              <a:buAutoNum type="arabicParenR"/>
              <a:defRPr/>
            </a:pPr>
            <a:r>
              <a:rPr lang="da-DK" sz="1381" kern="0">
                <a:solidFill>
                  <a:srgbClr val="000000"/>
                </a:solidFill>
                <a:latin typeface="Raleway"/>
                <a:ea typeface="Tahoma" panose="020B0604030504040204" pitchFamily="34" charset="0"/>
                <a:cs typeface="Tahoma" panose="020B0604030504040204" pitchFamily="34" charset="0"/>
              </a:rPr>
              <a:t>Gøre mere af </a:t>
            </a:r>
          </a:p>
          <a:p>
            <a:pPr marL="371484" indent="-371484" defTabSz="742939">
              <a:spcBef>
                <a:spcPts val="488"/>
              </a:spcBef>
              <a:spcAft>
                <a:spcPts val="488"/>
              </a:spcAft>
              <a:buFontTx/>
              <a:buAutoNum type="arabicParenR"/>
              <a:defRPr/>
            </a:pPr>
            <a:r>
              <a:rPr lang="da-DK" sz="1381" kern="0">
                <a:solidFill>
                  <a:srgbClr val="000000"/>
                </a:solidFill>
                <a:latin typeface="Raleway"/>
                <a:ea typeface="Tahoma" panose="020B0604030504040204" pitchFamily="34" charset="0"/>
                <a:cs typeface="Tahoma" panose="020B0604030504040204" pitchFamily="34" charset="0"/>
              </a:rPr>
              <a:t>Gøre mindre af </a:t>
            </a:r>
          </a:p>
          <a:p>
            <a:pPr marL="371484" indent="-371484" defTabSz="742939">
              <a:spcBef>
                <a:spcPts val="488"/>
              </a:spcBef>
              <a:spcAft>
                <a:spcPts val="488"/>
              </a:spcAft>
              <a:buFontTx/>
              <a:buAutoNum type="arabicParenR"/>
              <a:defRPr/>
            </a:pPr>
            <a:r>
              <a:rPr lang="da-DK" sz="1381" kern="0">
                <a:solidFill>
                  <a:srgbClr val="000000"/>
                </a:solidFill>
                <a:latin typeface="Raleway"/>
                <a:ea typeface="Tahoma" panose="020B0604030504040204" pitchFamily="34" charset="0"/>
                <a:cs typeface="Tahoma" panose="020B0604030504040204" pitchFamily="34" charset="0"/>
              </a:rPr>
              <a:t>Gøre som noget nyt</a:t>
            </a:r>
          </a:p>
          <a:p>
            <a:pPr defTabSz="742939">
              <a:spcBef>
                <a:spcPts val="488"/>
              </a:spcBef>
              <a:spcAft>
                <a:spcPts val="488"/>
              </a:spcAft>
              <a:defRPr/>
            </a:pPr>
            <a:r>
              <a:rPr lang="da-DK" sz="1381" kern="0">
                <a:solidFill>
                  <a:srgbClr val="000000"/>
                </a:solidFill>
                <a:latin typeface="Raleway"/>
                <a:ea typeface="Tahoma" panose="020B0604030504040204" pitchFamily="34" charset="0"/>
                <a:cs typeface="Tahoma" panose="020B0604030504040204" pitchFamily="34" charset="0"/>
              </a:rPr>
              <a:t>for i endnu højere grad at efterleve værdierne. 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03840AED-0FDA-42FE-98C7-040A71E15C29}"/>
              </a:ext>
            </a:extLst>
          </p:cNvPr>
          <p:cNvSpPr txBox="1"/>
          <p:nvPr/>
        </p:nvSpPr>
        <p:spPr>
          <a:xfrm>
            <a:off x="6764263" y="2362924"/>
            <a:ext cx="2833402" cy="2031455"/>
          </a:xfrm>
          <a:prstGeom prst="rect">
            <a:avLst/>
          </a:prstGeom>
          <a:noFill/>
        </p:spPr>
        <p:txBody>
          <a:bodyPr wrap="square" lIns="74295" tIns="37148" rIns="74295" bIns="37148" anchor="t">
            <a:spAutoFit/>
          </a:bodyPr>
          <a:lstStyle/>
          <a:p>
            <a:pPr defTabSz="742939">
              <a:spcBef>
                <a:spcPts val="488"/>
              </a:spcBef>
              <a:spcAft>
                <a:spcPts val="488"/>
              </a:spcAft>
              <a:defRPr/>
            </a:pPr>
            <a:r>
              <a:rPr lang="da-DK" sz="1381" b="1" kern="0">
                <a:solidFill>
                  <a:srgbClr val="000000"/>
                </a:solidFill>
                <a:latin typeface="Raleway"/>
                <a:ea typeface="Tahoma" panose="020B0604030504040204" pitchFamily="34" charset="0"/>
                <a:cs typeface="Tahoma" panose="020B0604030504040204" pitchFamily="34" charset="0"/>
              </a:rPr>
              <a:t>Step 2: Gensidig sidemandspræsentation </a:t>
            </a:r>
            <a:br>
              <a:rPr lang="da-DK" sz="1381" b="1" kern="0">
                <a:solidFill>
                  <a:srgbClr val="000000"/>
                </a:solidFill>
                <a:latin typeface="Raleway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da-DK" sz="1381" b="1" kern="0">
                <a:solidFill>
                  <a:srgbClr val="000000"/>
                </a:solidFill>
                <a:latin typeface="Raleway"/>
                <a:ea typeface="Tahoma" panose="020B0604030504040204" pitchFamily="34" charset="0"/>
                <a:cs typeface="Tahoma" panose="020B0604030504040204" pitchFamily="34" charset="0"/>
              </a:rPr>
              <a:t>(10 min.) </a:t>
            </a:r>
          </a:p>
          <a:p>
            <a:pPr defTabSz="742939">
              <a:spcBef>
                <a:spcPts val="488"/>
              </a:spcBef>
              <a:spcAft>
                <a:spcPts val="488"/>
              </a:spcAft>
              <a:defRPr/>
            </a:pPr>
            <a:r>
              <a:rPr lang="da-DK" sz="1381" kern="0">
                <a:solidFill>
                  <a:srgbClr val="000000"/>
                </a:solidFill>
                <a:latin typeface="Raleway"/>
                <a:ea typeface="Tahoma"/>
                <a:cs typeface="Tahoma"/>
              </a:rPr>
              <a:t>Præsenter jeres respektive besvarelser af selvvurderingsøvelsen og denne øvelse for hinanden. </a:t>
            </a:r>
            <a:endParaRPr lang="da-DK" sz="1381" kern="0">
              <a:solidFill>
                <a:srgbClr val="000000"/>
              </a:solidFill>
              <a:latin typeface="Raleway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defTabSz="742939">
              <a:spcBef>
                <a:spcPts val="488"/>
              </a:spcBef>
              <a:spcAft>
                <a:spcPts val="488"/>
              </a:spcAft>
              <a:defRPr/>
            </a:pPr>
            <a:endParaRPr lang="da-DK" sz="1381" kern="0">
              <a:solidFill>
                <a:srgbClr val="000000"/>
              </a:solidFill>
              <a:latin typeface="Raleway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FB1C30CA-A598-8A53-0B29-4EB0F7B5A29B}"/>
              </a:ext>
            </a:extLst>
          </p:cNvPr>
          <p:cNvSpPr txBox="1"/>
          <p:nvPr/>
        </p:nvSpPr>
        <p:spPr>
          <a:xfrm>
            <a:off x="3774836" y="2358097"/>
            <a:ext cx="2627049" cy="18362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742939">
              <a:spcBef>
                <a:spcPts val="488"/>
              </a:spcBef>
              <a:spcAft>
                <a:spcPts val="488"/>
              </a:spcAft>
              <a:defRPr/>
            </a:pPr>
            <a:r>
              <a:rPr lang="da-DK" sz="1381" b="1" i="1" kern="0">
                <a:solidFill>
                  <a:srgbClr val="000000"/>
                </a:solidFill>
                <a:latin typeface="Raleway"/>
                <a:ea typeface="Tahoma" panose="020B0604030504040204" pitchFamily="34" charset="0"/>
                <a:cs typeface="Tahoma" panose="020B0604030504040204" pitchFamily="34" charset="0"/>
              </a:rPr>
              <a:t>Refleksionsspørgsmål:</a:t>
            </a:r>
          </a:p>
          <a:p>
            <a:pPr defTabSz="742939">
              <a:spcBef>
                <a:spcPts val="488"/>
              </a:spcBef>
              <a:spcAft>
                <a:spcPts val="488"/>
              </a:spcAft>
              <a:defRPr/>
            </a:pPr>
            <a:r>
              <a:rPr lang="da-DK" sz="1381" kern="0">
                <a:solidFill>
                  <a:srgbClr val="000000"/>
                </a:solidFill>
                <a:latin typeface="Raleway"/>
                <a:ea typeface="Tahoma" panose="020B0604030504040204" pitchFamily="34" charset="0"/>
                <a:cs typeface="Tahoma" panose="020B0604030504040204" pitchFamily="34" charset="0"/>
              </a:rPr>
              <a:t>Hvad er de første små skridt til at justere min adfærd i den ønskede retning?</a:t>
            </a:r>
          </a:p>
          <a:p>
            <a:pPr defTabSz="742939">
              <a:spcBef>
                <a:spcPts val="488"/>
              </a:spcBef>
              <a:spcAft>
                <a:spcPts val="488"/>
              </a:spcAft>
              <a:defRPr/>
            </a:pPr>
            <a:r>
              <a:rPr lang="da-DK" sz="1381" kern="0">
                <a:solidFill>
                  <a:srgbClr val="000000"/>
                </a:solidFill>
                <a:latin typeface="Raleway"/>
                <a:ea typeface="Tahoma" panose="020B0604030504040204" pitchFamily="34" charset="0"/>
                <a:cs typeface="Tahoma" panose="020B0604030504040204" pitchFamily="34" charset="0"/>
              </a:rPr>
              <a:t>Hvad skal jeg gøre mindre af? Dette er ofte det sværeste at få øje på og lykkes med. </a:t>
            </a:r>
          </a:p>
        </p:txBody>
      </p:sp>
    </p:spTree>
    <p:extLst>
      <p:ext uri="{BB962C8B-B14F-4D97-AF65-F5344CB8AC3E}">
        <p14:creationId xmlns:p14="http://schemas.microsoft.com/office/powerpoint/2010/main" val="6968951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 2">
            <a:extLst>
              <a:ext uri="{FF2B5EF4-FFF2-40B4-BE49-F238E27FC236}">
                <a16:creationId xmlns:a16="http://schemas.microsoft.com/office/drawing/2014/main" id="{8E72AFED-9BA0-675E-AFC0-497F6B5D0F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5108512"/>
              </p:ext>
            </p:extLst>
          </p:nvPr>
        </p:nvGraphicFramePr>
        <p:xfrm>
          <a:off x="331999" y="443620"/>
          <a:ext cx="9237515" cy="55431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47503">
                  <a:extLst>
                    <a:ext uri="{9D8B030D-6E8A-4147-A177-3AD203B41FA5}">
                      <a16:colId xmlns:a16="http://schemas.microsoft.com/office/drawing/2014/main" val="3317262155"/>
                    </a:ext>
                  </a:extLst>
                </a:gridCol>
                <a:gridCol w="1847503">
                  <a:extLst>
                    <a:ext uri="{9D8B030D-6E8A-4147-A177-3AD203B41FA5}">
                      <a16:colId xmlns:a16="http://schemas.microsoft.com/office/drawing/2014/main" val="3663207174"/>
                    </a:ext>
                  </a:extLst>
                </a:gridCol>
                <a:gridCol w="1847503">
                  <a:extLst>
                    <a:ext uri="{9D8B030D-6E8A-4147-A177-3AD203B41FA5}">
                      <a16:colId xmlns:a16="http://schemas.microsoft.com/office/drawing/2014/main" val="4198059100"/>
                    </a:ext>
                  </a:extLst>
                </a:gridCol>
                <a:gridCol w="1847503">
                  <a:extLst>
                    <a:ext uri="{9D8B030D-6E8A-4147-A177-3AD203B41FA5}">
                      <a16:colId xmlns:a16="http://schemas.microsoft.com/office/drawing/2014/main" val="2258559570"/>
                    </a:ext>
                  </a:extLst>
                </a:gridCol>
                <a:gridCol w="1847503">
                  <a:extLst>
                    <a:ext uri="{9D8B030D-6E8A-4147-A177-3AD203B41FA5}">
                      <a16:colId xmlns:a16="http://schemas.microsoft.com/office/drawing/2014/main" val="1861059109"/>
                    </a:ext>
                  </a:extLst>
                </a:gridCol>
              </a:tblGrid>
              <a:tr h="567808">
                <a:tc>
                  <a:txBody>
                    <a:bodyPr/>
                    <a:lstStyle/>
                    <a:p>
                      <a:endParaRPr lang="da-DK" sz="1500">
                        <a:solidFill>
                          <a:srgbClr val="F26721"/>
                        </a:solidFill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500" b="1">
                          <a:solidFill>
                            <a:srgbClr val="F26721"/>
                          </a:solidFill>
                        </a:rPr>
                        <a:t>Ambitioner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DC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500" b="1">
                          <a:solidFill>
                            <a:srgbClr val="1C6B61"/>
                          </a:solidFill>
                        </a:rPr>
                        <a:t>Resultater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8D2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500" b="1">
                          <a:solidFill>
                            <a:srgbClr val="B31E4B"/>
                          </a:solidFill>
                        </a:rPr>
                        <a:t>Fællesskab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CAC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sz="1500" b="1">
                          <a:solidFill>
                            <a:srgbClr val="2D68B2"/>
                          </a:solidFill>
                        </a:rPr>
                        <a:t>Dialog 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D4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8319374"/>
                  </a:ext>
                </a:extLst>
              </a:tr>
              <a:tr h="1243834">
                <a:tc>
                  <a:txBody>
                    <a:bodyPr/>
                    <a:lstStyle/>
                    <a:p>
                      <a:r>
                        <a:rPr lang="da-DK" sz="1500" b="1"/>
                        <a:t>Fortsætte med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FD4CF">
                        <a:alpha val="5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50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FD4CF">
                        <a:alpha val="5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50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FD4CF">
                        <a:alpha val="5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50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FD4CF">
                        <a:alpha val="5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50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FD4CF">
                        <a:alpha val="5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442944"/>
                  </a:ext>
                </a:extLst>
              </a:tr>
              <a:tr h="1243834">
                <a:tc>
                  <a:txBody>
                    <a:bodyPr/>
                    <a:lstStyle/>
                    <a:p>
                      <a:r>
                        <a:rPr lang="da-DK" sz="1500" b="1"/>
                        <a:t>Gøre mere af 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150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150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150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da-DK" sz="150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108624455"/>
                  </a:ext>
                </a:extLst>
              </a:tr>
              <a:tr h="1243834">
                <a:tc>
                  <a:txBody>
                    <a:bodyPr/>
                    <a:lstStyle/>
                    <a:p>
                      <a:r>
                        <a:rPr lang="da-DK" sz="1500" b="1"/>
                        <a:t>Gøre mindre af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FD4CF">
                        <a:alpha val="5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50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FD4CF">
                        <a:alpha val="5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50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FD4CF">
                        <a:alpha val="5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50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FD4CF">
                        <a:alpha val="54902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da-DK" sz="150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FD4CF">
                        <a:alpha val="54902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869821"/>
                  </a:ext>
                </a:extLst>
              </a:tr>
              <a:tr h="1243834">
                <a:tc>
                  <a:txBody>
                    <a:bodyPr/>
                    <a:lstStyle/>
                    <a:p>
                      <a:r>
                        <a:rPr lang="da-DK" sz="1500" b="1"/>
                        <a:t>Gøre som noget nyt</a:t>
                      </a:r>
                    </a:p>
                  </a:txBody>
                  <a:tcPr marL="74295" marR="74295" marT="37148" marB="3714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50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50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50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a-DK" sz="1500"/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61466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7688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-tema">
  <a:themeElements>
    <a:clrScheme name="Haderslev">
      <a:dk1>
        <a:srgbClr val="000000"/>
      </a:dk1>
      <a:lt1>
        <a:srgbClr val="FFFFFF"/>
      </a:lt1>
      <a:dk2>
        <a:srgbClr val="595959"/>
      </a:dk2>
      <a:lt2>
        <a:srgbClr val="E7E6E6"/>
      </a:lt2>
      <a:accent1>
        <a:srgbClr val="0066CC"/>
      </a:accent1>
      <a:accent2>
        <a:srgbClr val="FAA749"/>
      </a:accent2>
      <a:accent3>
        <a:srgbClr val="007167"/>
      </a:accent3>
      <a:accent4>
        <a:srgbClr val="B21D4B"/>
      </a:accent4>
      <a:accent5>
        <a:srgbClr val="0099FF"/>
      </a:accent5>
      <a:accent6>
        <a:srgbClr val="00CC66"/>
      </a:accent6>
      <a:hlink>
        <a:srgbClr val="0563C1"/>
      </a:hlink>
      <a:folHlink>
        <a:srgbClr val="954F72"/>
      </a:folHlink>
    </a:clrScheme>
    <a:fontScheme name="Ralewey">
      <a:majorFont>
        <a:latin typeface="Raleway ExtraBold"/>
        <a:ea typeface=""/>
        <a:cs typeface=""/>
      </a:majorFont>
      <a:minorFont>
        <a:latin typeface="Ralew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æsentation Haderslev Kommune - med eksempler" id="{3A9617B6-D124-41E7-B702-81F037A16B06}" vid="{0A6B615C-A963-4212-B484-0C9F8D6CFF09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6463A5C115AA9498FB0ACF2FBA84736" ma:contentTypeVersion="18" ma:contentTypeDescription="Opret et nyt dokument." ma:contentTypeScope="" ma:versionID="96bb543e1244a9c2005c8260e9233c71">
  <xsd:schema xmlns:xsd="http://www.w3.org/2001/XMLSchema" xmlns:xs="http://www.w3.org/2001/XMLSchema" xmlns:p="http://schemas.microsoft.com/office/2006/metadata/properties" xmlns:ns2="4e8e0ec1-f440-462c-a1d0-102b14a1fec2" xmlns:ns3="1b316a93-5ef6-4c25-bc6b-228d62c17660" targetNamespace="http://schemas.microsoft.com/office/2006/metadata/properties" ma:root="true" ma:fieldsID="5920435ba09bc44892abba44ed3606ac" ns2:_="" ns3:_="">
    <xsd:import namespace="4e8e0ec1-f440-462c-a1d0-102b14a1fec2"/>
    <xsd:import namespace="1b316a93-5ef6-4c25-bc6b-228d62c176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8e0ec1-f440-462c-a1d0-102b14a1fe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e08658e3-25d0-4fb7-83f6-9b3a1dc7de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316a93-5ef6-4c25-bc6b-228d62c1766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630195b-7c32-4fae-b4d0-fd51bd66d269}" ma:internalName="TaxCatchAll" ma:showField="CatchAllData" ma:web="1b316a93-5ef6-4c25-bc6b-228d62c176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e8e0ec1-f440-462c-a1d0-102b14a1fec2">
      <Terms xmlns="http://schemas.microsoft.com/office/infopath/2007/PartnerControls"/>
    </lcf76f155ced4ddcb4097134ff3c332f>
    <TaxCatchAll xmlns="1b316a93-5ef6-4c25-bc6b-228d62c17660" xsi:nil="true"/>
  </documentManagement>
</p:properties>
</file>

<file path=customXml/itemProps1.xml><?xml version="1.0" encoding="utf-8"?>
<ds:datastoreItem xmlns:ds="http://schemas.openxmlformats.org/officeDocument/2006/customXml" ds:itemID="{A8D2495C-FA7C-42F4-8738-9153A887915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C24817-4D93-48F9-B2CC-A57BB7635CCD}">
  <ds:schemaRefs>
    <ds:schemaRef ds:uri="1b316a93-5ef6-4c25-bc6b-228d62c17660"/>
    <ds:schemaRef ds:uri="4e8e0ec1-f440-462c-a1d0-102b14a1fec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1D3204E5-07A1-497D-88B3-1C82134ACDA3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office/2006/documentManagement/types"/>
    <ds:schemaRef ds:uri="4e8e0ec1-f440-462c-a1d0-102b14a1fec2"/>
    <ds:schemaRef ds:uri="http://purl.org/dc/dcmitype/"/>
    <ds:schemaRef ds:uri="http://purl.org/dc/elements/1.1/"/>
    <ds:schemaRef ds:uri="http://schemas.openxmlformats.org/package/2006/metadata/core-properties"/>
    <ds:schemaRef ds:uri="1b316a93-5ef6-4c25-bc6b-228d62c17660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861</Words>
  <Application>Microsoft Office PowerPoint</Application>
  <PresentationFormat>A4-papir (210 x 297 mm)</PresentationFormat>
  <Paragraphs>94</Paragraphs>
  <Slides>8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11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8</vt:i4>
      </vt:variant>
    </vt:vector>
  </HeadingPairs>
  <TitlesOfParts>
    <vt:vector size="21" baseType="lpstr">
      <vt:lpstr>Aptos</vt:lpstr>
      <vt:lpstr>Aptos Display</vt:lpstr>
      <vt:lpstr>Arial</vt:lpstr>
      <vt:lpstr>Calibri</vt:lpstr>
      <vt:lpstr>Calibri Light</vt:lpstr>
      <vt:lpstr>Impact</vt:lpstr>
      <vt:lpstr>Raleway</vt:lpstr>
      <vt:lpstr>Raleway ExtraBold</vt:lpstr>
      <vt:lpstr>Raleway Medium</vt:lpstr>
      <vt:lpstr>Tahoma</vt:lpstr>
      <vt:lpstr>Times New Roman</vt:lpstr>
      <vt:lpstr>Office-tema</vt:lpstr>
      <vt:lpstr>1_Office-tema</vt:lpstr>
      <vt:lpstr>PowerPoint-præsentation</vt:lpstr>
      <vt:lpstr>PowerPoint-præsentation</vt:lpstr>
      <vt:lpstr>PowerPoint-præsentation</vt:lpstr>
      <vt:lpstr>PowerPoint-præsentation</vt:lpstr>
      <vt:lpstr>Øvelse 2: Selvvurdering</vt:lpstr>
      <vt:lpstr>PowerPoint-præsentation</vt:lpstr>
      <vt:lpstr>PowerPoint-præsentation</vt:lpstr>
      <vt:lpstr>PowerPoint-præsentation</vt:lpstr>
    </vt:vector>
  </TitlesOfParts>
  <Company>Haderslev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Mette Juul Nielsen</dc:creator>
  <cp:lastModifiedBy>Mette Juul Nielsen</cp:lastModifiedBy>
  <cp:revision>3</cp:revision>
  <cp:lastPrinted>2024-11-28T11:22:04Z</cp:lastPrinted>
  <dcterms:created xsi:type="dcterms:W3CDTF">2024-11-20T13:31:48Z</dcterms:created>
  <dcterms:modified xsi:type="dcterms:W3CDTF">2025-01-27T10:01:55Z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0x01010066463A5C115AA9498FB0ACF2FBA84736</vt:lpwstr>
  </property>
  <property fmtid="{D5CDD505-2E9C-101B-9397-08002B2CF9AE}" pid="3" name="MediaServiceImageTags">
    <vt:lpwstr/>
  </property>
</Properties>
</file>