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72" r:id="rId2"/>
    <p:sldId id="258" r:id="rId3"/>
    <p:sldId id="259" r:id="rId4"/>
    <p:sldId id="271" r:id="rId5"/>
    <p:sldId id="260" r:id="rId6"/>
    <p:sldId id="273" r:id="rId7"/>
    <p:sldId id="263" r:id="rId8"/>
    <p:sldId id="262" r:id="rId9"/>
    <p:sldId id="261" r:id="rId10"/>
    <p:sldId id="267" r:id="rId11"/>
    <p:sldId id="268" r:id="rId12"/>
    <p:sldId id="269" r:id="rId13"/>
    <p:sldId id="264" r:id="rId14"/>
    <p:sldId id="265" r:id="rId15"/>
    <p:sldId id="266" r:id="rId1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8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6E419C-54B6-4556-944E-47D50B1DCB2F}" type="doc">
      <dgm:prSet loTypeId="urn:microsoft.com/office/officeart/2005/8/layout/venn1" loCatId="relationship" qsTypeId="urn:microsoft.com/office/officeart/2005/8/quickstyle/simple1" qsCatId="simple" csTypeId="urn:microsoft.com/office/officeart/2005/8/colors/colorful5" csCatId="colorful" phldr="1"/>
      <dgm:spPr/>
    </dgm:pt>
    <dgm:pt modelId="{69A528E1-B5B1-40EF-8255-75B3F0E22568}">
      <dgm:prSet phldrT="[Tekst]"/>
      <dgm:spPr/>
      <dgm:t>
        <a:bodyPr/>
        <a:lstStyle/>
        <a:p>
          <a:r>
            <a:rPr lang="da-DK" dirty="0">
              <a:solidFill>
                <a:schemeClr val="accent6">
                  <a:lumMod val="50000"/>
                </a:schemeClr>
              </a:solidFill>
            </a:rPr>
            <a:t>Trivsel</a:t>
          </a:r>
        </a:p>
      </dgm:t>
    </dgm:pt>
    <dgm:pt modelId="{DF0FCBF3-5298-427D-A251-139E3F9A34A8}" type="parTrans" cxnId="{CAB4CD12-7491-4951-A9C7-6ED7327C1864}">
      <dgm:prSet/>
      <dgm:spPr/>
      <dgm:t>
        <a:bodyPr/>
        <a:lstStyle/>
        <a:p>
          <a:endParaRPr lang="da-DK"/>
        </a:p>
      </dgm:t>
    </dgm:pt>
    <dgm:pt modelId="{25B91E20-F572-4EB4-A9E2-33867DEF75BF}" type="sibTrans" cxnId="{CAB4CD12-7491-4951-A9C7-6ED7327C1864}">
      <dgm:prSet/>
      <dgm:spPr/>
      <dgm:t>
        <a:bodyPr/>
        <a:lstStyle/>
        <a:p>
          <a:endParaRPr lang="da-DK"/>
        </a:p>
      </dgm:t>
    </dgm:pt>
    <dgm:pt modelId="{46173548-5D6A-4839-A181-C83D51F02936}">
      <dgm:prSet phldrT="[Tekst]"/>
      <dgm:spPr/>
      <dgm:t>
        <a:bodyPr/>
        <a:lstStyle/>
        <a:p>
          <a:r>
            <a:rPr lang="da-DK" dirty="0">
              <a:solidFill>
                <a:schemeClr val="accent6">
                  <a:lumMod val="50000"/>
                </a:schemeClr>
              </a:solidFill>
            </a:rPr>
            <a:t>Psykisk arbejdsmiljø</a:t>
          </a:r>
        </a:p>
      </dgm:t>
    </dgm:pt>
    <dgm:pt modelId="{1DB8F474-719C-460F-8B86-5DC2FA31143D}" type="parTrans" cxnId="{9ADAA170-54C2-4C68-A287-BCC6C178A591}">
      <dgm:prSet/>
      <dgm:spPr/>
      <dgm:t>
        <a:bodyPr/>
        <a:lstStyle/>
        <a:p>
          <a:endParaRPr lang="da-DK"/>
        </a:p>
      </dgm:t>
    </dgm:pt>
    <dgm:pt modelId="{88F7B4DF-1882-479F-8DFE-88F8ABC48730}" type="sibTrans" cxnId="{9ADAA170-54C2-4C68-A287-BCC6C178A591}">
      <dgm:prSet/>
      <dgm:spPr/>
      <dgm:t>
        <a:bodyPr/>
        <a:lstStyle/>
        <a:p>
          <a:endParaRPr lang="da-DK"/>
        </a:p>
      </dgm:t>
    </dgm:pt>
    <dgm:pt modelId="{B60A2B28-2F43-4387-B8ED-DD674DABD04B}">
      <dgm:prSet phldrT="[Tekst]"/>
      <dgm:spPr/>
      <dgm:t>
        <a:bodyPr/>
        <a:lstStyle/>
        <a:p>
          <a:r>
            <a:rPr lang="da-DK" dirty="0">
              <a:solidFill>
                <a:schemeClr val="accent6">
                  <a:lumMod val="50000"/>
                </a:schemeClr>
              </a:solidFill>
            </a:rPr>
            <a:t>Ledelse</a:t>
          </a:r>
        </a:p>
      </dgm:t>
    </dgm:pt>
    <dgm:pt modelId="{0AE05F5A-B5C8-4134-BCD5-B5493980D2E9}" type="parTrans" cxnId="{0FC5CC8E-2291-42CC-96A7-4426A57072D2}">
      <dgm:prSet/>
      <dgm:spPr/>
      <dgm:t>
        <a:bodyPr/>
        <a:lstStyle/>
        <a:p>
          <a:endParaRPr lang="da-DK"/>
        </a:p>
      </dgm:t>
    </dgm:pt>
    <dgm:pt modelId="{5C79E45A-F3B2-44AB-8B4B-8E35CF512148}" type="sibTrans" cxnId="{0FC5CC8E-2291-42CC-96A7-4426A57072D2}">
      <dgm:prSet/>
      <dgm:spPr/>
      <dgm:t>
        <a:bodyPr/>
        <a:lstStyle/>
        <a:p>
          <a:endParaRPr lang="da-DK"/>
        </a:p>
      </dgm:t>
    </dgm:pt>
    <dgm:pt modelId="{7289546F-E721-4857-92DD-D226E54F8A10}" type="pres">
      <dgm:prSet presAssocID="{196E419C-54B6-4556-944E-47D50B1DCB2F}" presName="compositeShape" presStyleCnt="0">
        <dgm:presLayoutVars>
          <dgm:chMax val="7"/>
          <dgm:dir/>
          <dgm:resizeHandles val="exact"/>
        </dgm:presLayoutVars>
      </dgm:prSet>
      <dgm:spPr/>
    </dgm:pt>
    <dgm:pt modelId="{7004D46D-33AB-4958-B12B-F0AAA8CC08BE}" type="pres">
      <dgm:prSet presAssocID="{69A528E1-B5B1-40EF-8255-75B3F0E22568}" presName="circ1" presStyleLbl="vennNode1" presStyleIdx="0" presStyleCnt="3"/>
      <dgm:spPr/>
    </dgm:pt>
    <dgm:pt modelId="{A3CC7DBB-E575-4D8E-8B81-C6052E7CB7F5}" type="pres">
      <dgm:prSet presAssocID="{69A528E1-B5B1-40EF-8255-75B3F0E22568}" presName="circ1Tx" presStyleLbl="revTx" presStyleIdx="0" presStyleCnt="0">
        <dgm:presLayoutVars>
          <dgm:chMax val="0"/>
          <dgm:chPref val="0"/>
          <dgm:bulletEnabled val="1"/>
        </dgm:presLayoutVars>
      </dgm:prSet>
      <dgm:spPr/>
    </dgm:pt>
    <dgm:pt modelId="{1005153D-9E52-40D3-BCEF-CC4BC0DD34FF}" type="pres">
      <dgm:prSet presAssocID="{46173548-5D6A-4839-A181-C83D51F02936}" presName="circ2" presStyleLbl="vennNode1" presStyleIdx="1" presStyleCnt="3"/>
      <dgm:spPr/>
    </dgm:pt>
    <dgm:pt modelId="{7087280A-0797-4ED8-A92A-5D26FF272FFD}" type="pres">
      <dgm:prSet presAssocID="{46173548-5D6A-4839-A181-C83D51F02936}" presName="circ2Tx" presStyleLbl="revTx" presStyleIdx="0" presStyleCnt="0">
        <dgm:presLayoutVars>
          <dgm:chMax val="0"/>
          <dgm:chPref val="0"/>
          <dgm:bulletEnabled val="1"/>
        </dgm:presLayoutVars>
      </dgm:prSet>
      <dgm:spPr/>
    </dgm:pt>
    <dgm:pt modelId="{847EC868-2A14-43DC-BE8F-E0EF345F529D}" type="pres">
      <dgm:prSet presAssocID="{B60A2B28-2F43-4387-B8ED-DD674DABD04B}" presName="circ3" presStyleLbl="vennNode1" presStyleIdx="2" presStyleCnt="3"/>
      <dgm:spPr/>
    </dgm:pt>
    <dgm:pt modelId="{51A79112-5EFB-4C9D-A272-0C91B072892B}" type="pres">
      <dgm:prSet presAssocID="{B60A2B28-2F43-4387-B8ED-DD674DABD04B}" presName="circ3Tx" presStyleLbl="revTx" presStyleIdx="0" presStyleCnt="0">
        <dgm:presLayoutVars>
          <dgm:chMax val="0"/>
          <dgm:chPref val="0"/>
          <dgm:bulletEnabled val="1"/>
        </dgm:presLayoutVars>
      </dgm:prSet>
      <dgm:spPr/>
    </dgm:pt>
  </dgm:ptLst>
  <dgm:cxnLst>
    <dgm:cxn modelId="{CAB4CD12-7491-4951-A9C7-6ED7327C1864}" srcId="{196E419C-54B6-4556-944E-47D50B1DCB2F}" destId="{69A528E1-B5B1-40EF-8255-75B3F0E22568}" srcOrd="0" destOrd="0" parTransId="{DF0FCBF3-5298-427D-A251-139E3F9A34A8}" sibTransId="{25B91E20-F572-4EB4-A9E2-33867DEF75BF}"/>
    <dgm:cxn modelId="{D1D5253C-7C05-4A9A-B4A1-771B64C6CBF3}" type="presOf" srcId="{B60A2B28-2F43-4387-B8ED-DD674DABD04B}" destId="{51A79112-5EFB-4C9D-A272-0C91B072892B}" srcOrd="1" destOrd="0" presId="urn:microsoft.com/office/officeart/2005/8/layout/venn1"/>
    <dgm:cxn modelId="{E9CC1862-7DE7-4135-9F9B-F55D81B579BF}" type="presOf" srcId="{69A528E1-B5B1-40EF-8255-75B3F0E22568}" destId="{A3CC7DBB-E575-4D8E-8B81-C6052E7CB7F5}" srcOrd="1" destOrd="0" presId="urn:microsoft.com/office/officeart/2005/8/layout/venn1"/>
    <dgm:cxn modelId="{8290D969-E8F4-4CE9-9D14-A64B2E017346}" type="presOf" srcId="{69A528E1-B5B1-40EF-8255-75B3F0E22568}" destId="{7004D46D-33AB-4958-B12B-F0AAA8CC08BE}" srcOrd="0" destOrd="0" presId="urn:microsoft.com/office/officeart/2005/8/layout/venn1"/>
    <dgm:cxn modelId="{9ADAA170-54C2-4C68-A287-BCC6C178A591}" srcId="{196E419C-54B6-4556-944E-47D50B1DCB2F}" destId="{46173548-5D6A-4839-A181-C83D51F02936}" srcOrd="1" destOrd="0" parTransId="{1DB8F474-719C-460F-8B86-5DC2FA31143D}" sibTransId="{88F7B4DF-1882-479F-8DFE-88F8ABC48730}"/>
    <dgm:cxn modelId="{0FC5CC8E-2291-42CC-96A7-4426A57072D2}" srcId="{196E419C-54B6-4556-944E-47D50B1DCB2F}" destId="{B60A2B28-2F43-4387-B8ED-DD674DABD04B}" srcOrd="2" destOrd="0" parTransId="{0AE05F5A-B5C8-4134-BCD5-B5493980D2E9}" sibTransId="{5C79E45A-F3B2-44AB-8B4B-8E35CF512148}"/>
    <dgm:cxn modelId="{E7523C94-36AC-4445-96FB-34FD92ECE38A}" type="presOf" srcId="{B60A2B28-2F43-4387-B8ED-DD674DABD04B}" destId="{847EC868-2A14-43DC-BE8F-E0EF345F529D}" srcOrd="0" destOrd="0" presId="urn:microsoft.com/office/officeart/2005/8/layout/venn1"/>
    <dgm:cxn modelId="{94ECB597-0772-4C7C-B0DE-A57AD6C21C97}" type="presOf" srcId="{46173548-5D6A-4839-A181-C83D51F02936}" destId="{7087280A-0797-4ED8-A92A-5D26FF272FFD}" srcOrd="1" destOrd="0" presId="urn:microsoft.com/office/officeart/2005/8/layout/venn1"/>
    <dgm:cxn modelId="{C72A36A2-F2C6-439C-ACBC-F614FFC21ED7}" type="presOf" srcId="{46173548-5D6A-4839-A181-C83D51F02936}" destId="{1005153D-9E52-40D3-BCEF-CC4BC0DD34FF}" srcOrd="0" destOrd="0" presId="urn:microsoft.com/office/officeart/2005/8/layout/venn1"/>
    <dgm:cxn modelId="{617532CA-86A0-4632-8D20-D0C49F1404BB}" type="presOf" srcId="{196E419C-54B6-4556-944E-47D50B1DCB2F}" destId="{7289546F-E721-4857-92DD-D226E54F8A10}" srcOrd="0" destOrd="0" presId="urn:microsoft.com/office/officeart/2005/8/layout/venn1"/>
    <dgm:cxn modelId="{35832AC5-F5AE-4F5C-B299-6D2CFFA4C83B}" type="presParOf" srcId="{7289546F-E721-4857-92DD-D226E54F8A10}" destId="{7004D46D-33AB-4958-B12B-F0AAA8CC08BE}" srcOrd="0" destOrd="0" presId="urn:microsoft.com/office/officeart/2005/8/layout/venn1"/>
    <dgm:cxn modelId="{F8DD6D33-D22B-43BD-B151-83161BA21DD8}" type="presParOf" srcId="{7289546F-E721-4857-92DD-D226E54F8A10}" destId="{A3CC7DBB-E575-4D8E-8B81-C6052E7CB7F5}" srcOrd="1" destOrd="0" presId="urn:microsoft.com/office/officeart/2005/8/layout/venn1"/>
    <dgm:cxn modelId="{5AF267B2-1B53-4127-9CB8-4DD4E345655D}" type="presParOf" srcId="{7289546F-E721-4857-92DD-D226E54F8A10}" destId="{1005153D-9E52-40D3-BCEF-CC4BC0DD34FF}" srcOrd="2" destOrd="0" presId="urn:microsoft.com/office/officeart/2005/8/layout/venn1"/>
    <dgm:cxn modelId="{63F7027D-96A9-4189-8C12-13C108072CA4}" type="presParOf" srcId="{7289546F-E721-4857-92DD-D226E54F8A10}" destId="{7087280A-0797-4ED8-A92A-5D26FF272FFD}" srcOrd="3" destOrd="0" presId="urn:microsoft.com/office/officeart/2005/8/layout/venn1"/>
    <dgm:cxn modelId="{EE4D10B8-7D83-41C9-BB58-7306C8AEC459}" type="presParOf" srcId="{7289546F-E721-4857-92DD-D226E54F8A10}" destId="{847EC868-2A14-43DC-BE8F-E0EF345F529D}" srcOrd="4" destOrd="0" presId="urn:microsoft.com/office/officeart/2005/8/layout/venn1"/>
    <dgm:cxn modelId="{C56E7BBC-9210-4B3A-944F-2BB435866118}" type="presParOf" srcId="{7289546F-E721-4857-92DD-D226E54F8A10}" destId="{51A79112-5EFB-4C9D-A272-0C91B072892B}" srcOrd="5" destOrd="0" presId="urn:microsoft.com/office/officeart/2005/8/layout/venn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04D46D-33AB-4958-B12B-F0AAA8CC08BE}">
      <dsp:nvSpPr>
        <dsp:cNvPr id="0" name=""/>
        <dsp:cNvSpPr/>
      </dsp:nvSpPr>
      <dsp:spPr>
        <a:xfrm>
          <a:off x="2168892" y="41085"/>
          <a:ext cx="1972110" cy="1972110"/>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da-DK" sz="1600" kern="1200" dirty="0">
              <a:solidFill>
                <a:schemeClr val="accent6">
                  <a:lumMod val="50000"/>
                </a:schemeClr>
              </a:solidFill>
            </a:rPr>
            <a:t>Trivsel</a:t>
          </a:r>
        </a:p>
      </dsp:txBody>
      <dsp:txXfrm>
        <a:off x="2431840" y="386204"/>
        <a:ext cx="1446214" cy="887449"/>
      </dsp:txXfrm>
    </dsp:sp>
    <dsp:sp modelId="{1005153D-9E52-40D3-BCEF-CC4BC0DD34FF}">
      <dsp:nvSpPr>
        <dsp:cNvPr id="0" name=""/>
        <dsp:cNvSpPr/>
      </dsp:nvSpPr>
      <dsp:spPr>
        <a:xfrm>
          <a:off x="2880495" y="1273654"/>
          <a:ext cx="1972110" cy="1972110"/>
        </a:xfrm>
        <a:prstGeom prst="ellipse">
          <a:avLst/>
        </a:prstGeom>
        <a:solidFill>
          <a:schemeClr val="accent5">
            <a:alpha val="50000"/>
            <a:hueOff val="-1619991"/>
            <a:satOff val="0"/>
            <a:lumOff val="-500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da-DK" sz="1600" kern="1200" dirty="0">
              <a:solidFill>
                <a:schemeClr val="accent6">
                  <a:lumMod val="50000"/>
                </a:schemeClr>
              </a:solidFill>
            </a:rPr>
            <a:t>Psykisk arbejdsmiljø</a:t>
          </a:r>
        </a:p>
      </dsp:txBody>
      <dsp:txXfrm>
        <a:off x="3483632" y="1783116"/>
        <a:ext cx="1183266" cy="1084660"/>
      </dsp:txXfrm>
    </dsp:sp>
    <dsp:sp modelId="{847EC868-2A14-43DC-BE8F-E0EF345F529D}">
      <dsp:nvSpPr>
        <dsp:cNvPr id="0" name=""/>
        <dsp:cNvSpPr/>
      </dsp:nvSpPr>
      <dsp:spPr>
        <a:xfrm>
          <a:off x="1457289" y="1273654"/>
          <a:ext cx="1972110" cy="1972110"/>
        </a:xfrm>
        <a:prstGeom prst="ellipse">
          <a:avLst/>
        </a:prstGeom>
        <a:solidFill>
          <a:schemeClr val="accent5">
            <a:alpha val="50000"/>
            <a:hueOff val="-3239983"/>
            <a:satOff val="0"/>
            <a:lumOff val="-1000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da-DK" sz="1600" kern="1200" dirty="0">
              <a:solidFill>
                <a:schemeClr val="accent6">
                  <a:lumMod val="50000"/>
                </a:schemeClr>
              </a:solidFill>
            </a:rPr>
            <a:t>Ledelse</a:t>
          </a:r>
        </a:p>
      </dsp:txBody>
      <dsp:txXfrm>
        <a:off x="1642996" y="1783116"/>
        <a:ext cx="1183266" cy="108466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E5091E-1DBF-4662-8867-383195E655DF}" type="datetimeFigureOut">
              <a:rPr lang="da-DK" smtClean="0"/>
              <a:t>07-10-2025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3E2CAD-66D1-4448-B57E-8C4A12CE0FCA}" type="slidenum">
              <a:rPr lang="da-DK" smtClean="0"/>
              <a:t>‹nr.›</a:t>
            </a:fld>
            <a:endParaRPr lang="da-DK"/>
          </a:p>
        </p:txBody>
      </p:sp>
    </p:spTree>
    <p:extLst>
      <p:ext uri="{BB962C8B-B14F-4D97-AF65-F5344CB8AC3E}">
        <p14:creationId xmlns:p14="http://schemas.microsoft.com/office/powerpoint/2010/main" val="909183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342900" lvl="0" indent="-342900">
              <a:lnSpc>
                <a:spcPct val="115000"/>
              </a:lnSpc>
              <a:spcAft>
                <a:spcPts val="0"/>
              </a:spcAft>
              <a:buFont typeface="Symbol" panose="05050102010706020507" pitchFamily="18" charset="2"/>
              <a:buChar char=""/>
            </a:pPr>
            <a:r>
              <a:rPr lang="da-DK" sz="1000" dirty="0">
                <a:effectLst/>
                <a:latin typeface="Raleway" panose="020B0503030101060003" pitchFamily="34" charset="0"/>
                <a:ea typeface="Calibri" panose="020F0502020204030204" pitchFamily="34" charset="0"/>
                <a:cs typeface="Times New Roman" panose="02020603050405020304" pitchFamily="18" charset="0"/>
              </a:rPr>
              <a:t>Hvad er formålet og det forventede udbytte af mødet?</a:t>
            </a:r>
          </a:p>
          <a:p>
            <a:pPr marL="342900" lvl="0" indent="-342900">
              <a:lnSpc>
                <a:spcPct val="115000"/>
              </a:lnSpc>
              <a:spcAft>
                <a:spcPts val="0"/>
              </a:spcAft>
              <a:buFont typeface="Symbol" panose="05050102010706020507" pitchFamily="18" charset="2"/>
              <a:buChar char=""/>
            </a:pPr>
            <a:r>
              <a:rPr lang="da-DK" sz="1000" dirty="0">
                <a:effectLst/>
                <a:latin typeface="Raleway" panose="020B0503030101060003" pitchFamily="34" charset="0"/>
                <a:ea typeface="Calibri" panose="020F0502020204030204" pitchFamily="34" charset="0"/>
                <a:cs typeface="Times New Roman" panose="02020603050405020304" pitchFamily="18" charset="0"/>
              </a:rPr>
              <a:t>Takke for besvarelserne af spørgeskemaet og dermed medarbejdernes tillid – uanset resultatet.</a:t>
            </a:r>
          </a:p>
          <a:p>
            <a:pPr marL="342900" lvl="0" indent="-342900">
              <a:lnSpc>
                <a:spcPct val="115000"/>
              </a:lnSpc>
              <a:spcAft>
                <a:spcPts val="0"/>
              </a:spcAft>
              <a:buFont typeface="Symbol" panose="05050102010706020507" pitchFamily="18" charset="2"/>
              <a:buChar char=""/>
            </a:pPr>
            <a:r>
              <a:rPr lang="da-DK" sz="1000" dirty="0">
                <a:effectLst/>
                <a:latin typeface="Raleway" panose="020B0503030101060003" pitchFamily="34" charset="0"/>
              </a:rPr>
              <a:t>Hvordan skal vi tale om resultaterne – proces og spilleregler? </a:t>
            </a:r>
            <a:endParaRPr lang="da-DK" sz="1000" dirty="0">
              <a:latin typeface="Raleway" panose="020B0503030101060003" pitchFamily="34" charset="0"/>
            </a:endParaRPr>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0380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Bed evt. medarbejderne om at sætte en prik/stjerne ved de temaer, som de synes er vigtigst at arbejde videre med.</a:t>
            </a:r>
          </a:p>
          <a:p>
            <a:endParaRPr lang="da-DK" dirty="0"/>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5207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Saml op og udpeg de vigtigste indsatsområder (max 5), som vil have størst effekt på trivsel, arbejdsmiljø og ledelse.</a:t>
            </a:r>
          </a:p>
          <a:p>
            <a:endParaRPr lang="da-DK" dirty="0"/>
          </a:p>
          <a:p>
            <a:r>
              <a:rPr lang="da-DK" dirty="0"/>
              <a:t>Begynd allerede nu at skrive handleplanen med input fra denne øvelse.</a:t>
            </a:r>
          </a:p>
          <a:p>
            <a:r>
              <a:rPr lang="da-DK" dirty="0"/>
              <a:t>Udpeg gerne de fire første skridt – dvs. skridt som kan tages allerede i løbet af den første uge.</a:t>
            </a:r>
          </a:p>
          <a:p>
            <a:endParaRPr lang="da-DK" dirty="0"/>
          </a:p>
          <a:p>
            <a:r>
              <a:rPr lang="da-DK" dirty="0"/>
              <a:t>Arbejdsmiljøgruppen/TRIO kan færdiggøre handleplanen i </a:t>
            </a:r>
            <a:r>
              <a:rPr lang="da-DK" dirty="0" err="1"/>
              <a:t>Evovia</a:t>
            </a:r>
            <a:r>
              <a:rPr lang="da-DK" dirty="0"/>
              <a:t> efter dialogmødet.</a:t>
            </a:r>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7180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Både gode råd og øvrige kommentarer er en del af medarbejdernes forberedelse (hvis I har anvendt forberedelsesskemaet til medarbejdere) – giv mulighed for at deltagerne kommer frem med noget fra deres forberedelse (og ikke sidder tilbage med noget usagt).</a:t>
            </a:r>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7194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Kvittér for de refleksioner, input og gode råd, du har fra dialogmødet.</a:t>
            </a:r>
          </a:p>
          <a:p>
            <a:endParaRPr lang="da-DK" dirty="0"/>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48242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5680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Justér eventuelt formålet, så det passer til dit og arbejdsmiljøgruppen/</a:t>
            </a:r>
            <a:r>
              <a:rPr lang="da-DK" dirty="0" err="1"/>
              <a:t>TRIO’s</a:t>
            </a:r>
            <a:r>
              <a:rPr lang="da-DK" dirty="0"/>
              <a:t> formål fra jeres forberedelse og refleksion over resultatet.</a:t>
            </a:r>
          </a:p>
          <a:p>
            <a:endParaRPr lang="da-DK" dirty="0"/>
          </a:p>
          <a:p>
            <a:r>
              <a:rPr lang="da-DK" dirty="0"/>
              <a:t>Det er ikke selve undersøgelsen, men det I gør i perioden mellem undersøgelserne, som skaber engagement og trivsel.</a:t>
            </a:r>
          </a:p>
          <a:p>
            <a:endParaRPr lang="da-DK" dirty="0"/>
          </a:p>
          <a:p>
            <a:r>
              <a:rPr lang="da-DK" dirty="0"/>
              <a:t>Formålet/målet med dialogmøder er ikke at forbedre resultatet i sig selv, men derimod at forbedre og udvikle arbejdssituationen i løbet af året.</a:t>
            </a:r>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723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4646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Gør det kort – fokusér på hovedpunkterne, evt. på top/bund 3, og de temaer, som I </a:t>
            </a:r>
            <a:r>
              <a:rPr lang="da-DK" dirty="0" err="1"/>
              <a:t>i</a:t>
            </a:r>
            <a:r>
              <a:rPr lang="da-DK" dirty="0"/>
              <a:t> arbejdsmiljøgruppen/TRIO er optaget af.</a:t>
            </a:r>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460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342900" lvl="0" indent="-342900">
              <a:lnSpc>
                <a:spcPct val="115000"/>
              </a:lnSpc>
              <a:spcAft>
                <a:spcPts val="0"/>
              </a:spcAft>
              <a:buFont typeface="Symbol" panose="05050102010706020507" pitchFamily="18" charset="2"/>
              <a:buChar char=""/>
            </a:pPr>
            <a:r>
              <a:rPr lang="da-DK" sz="1000" dirty="0">
                <a:effectLst/>
                <a:latin typeface="Raleway" panose="020B0503030101060003" pitchFamily="34" charset="0"/>
                <a:ea typeface="Calibri" panose="020F0502020204030204" pitchFamily="34" charset="0"/>
                <a:cs typeface="Times New Roman" panose="02020603050405020304" pitchFamily="18" charset="0"/>
              </a:rPr>
              <a:t>Hvad er formålet og det forventede udbytte af mødet?</a:t>
            </a:r>
          </a:p>
          <a:p>
            <a:pPr marL="342900" lvl="0" indent="-342900">
              <a:lnSpc>
                <a:spcPct val="115000"/>
              </a:lnSpc>
              <a:spcAft>
                <a:spcPts val="0"/>
              </a:spcAft>
              <a:buFont typeface="Symbol" panose="05050102010706020507" pitchFamily="18" charset="2"/>
              <a:buChar char=""/>
            </a:pPr>
            <a:r>
              <a:rPr lang="da-DK" sz="1000" dirty="0">
                <a:effectLst/>
                <a:latin typeface="Raleway" panose="020B0503030101060003" pitchFamily="34" charset="0"/>
                <a:ea typeface="Calibri" panose="020F0502020204030204" pitchFamily="34" charset="0"/>
                <a:cs typeface="Times New Roman" panose="02020603050405020304" pitchFamily="18" charset="0"/>
              </a:rPr>
              <a:t>Takke for besvarelserne af spørgeskemaet og dermed medarbejdernes tillid – uanset resultatet.</a:t>
            </a:r>
          </a:p>
          <a:p>
            <a:pPr marL="342900" lvl="0" indent="-342900">
              <a:lnSpc>
                <a:spcPct val="115000"/>
              </a:lnSpc>
              <a:spcAft>
                <a:spcPts val="0"/>
              </a:spcAft>
              <a:buFont typeface="Symbol" panose="05050102010706020507" pitchFamily="18" charset="2"/>
              <a:buChar char=""/>
            </a:pPr>
            <a:r>
              <a:rPr lang="da-DK" sz="1000" dirty="0">
                <a:effectLst/>
                <a:latin typeface="Raleway" panose="020B0503030101060003" pitchFamily="34" charset="0"/>
              </a:rPr>
              <a:t>Hvordan skal vi tale om resultaterne – proces og spilleregler? </a:t>
            </a:r>
            <a:endParaRPr lang="da-DK" sz="1000" dirty="0">
              <a:latin typeface="Raleway" panose="020B0503030101060003" pitchFamily="34" charset="0"/>
            </a:endParaRPr>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7965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Gruppedialogen relaterer sig til resultatet af 3-i-1, men vær også åben over for, hvis der kommer andet op.</a:t>
            </a:r>
          </a:p>
          <a:p>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&gt; Print eventuelt denne slide-side, som medarbejderne kan få med ud i grupperne.</a:t>
            </a:r>
          </a:p>
          <a:p>
            <a:endParaRPr lang="da-DK" dirty="0"/>
          </a:p>
          <a:p>
            <a:r>
              <a:rPr lang="da-DK" dirty="0"/>
              <a:t>&gt; Inddel deltagerne i mindre grupper (som det passer med antallet).</a:t>
            </a:r>
          </a:p>
          <a:p>
            <a:endParaRPr lang="da-DK" dirty="0"/>
          </a:p>
          <a:p>
            <a:r>
              <a:rPr lang="da-DK" dirty="0"/>
              <a:t>15 minutter til gruppedrøftelse.</a:t>
            </a:r>
          </a:p>
          <a:p>
            <a:r>
              <a:rPr lang="da-DK" dirty="0"/>
              <a:t>10-15. min. til fælles opsamling</a:t>
            </a:r>
          </a:p>
          <a:p>
            <a:endParaRPr lang="da-DK" dirty="0"/>
          </a:p>
          <a:p>
            <a:r>
              <a:rPr lang="da-DK" dirty="0"/>
              <a:t>Hvad fungerer godt hos os…</a:t>
            </a:r>
          </a:p>
          <a:p>
            <a:r>
              <a:rPr lang="da-DK" dirty="0"/>
              <a:t>Hvordan fastholder vi det…</a:t>
            </a:r>
          </a:p>
          <a:p>
            <a:endParaRPr lang="da-DK" dirty="0"/>
          </a:p>
          <a:p>
            <a:r>
              <a:rPr lang="da-DK" dirty="0"/>
              <a:t>Inspiration til dialogen:</a:t>
            </a:r>
          </a:p>
          <a:p>
            <a:pPr marL="171450" indent="-171450">
              <a:buFont typeface="Arial" panose="020B0604020202020204" pitchFamily="34" charset="0"/>
              <a:buChar char="•"/>
            </a:pPr>
            <a:r>
              <a:rPr lang="da-DK" dirty="0"/>
              <a:t>Hav undersøgelsens resultater i fokus</a:t>
            </a:r>
          </a:p>
          <a:p>
            <a:pPr marL="171450" indent="-171450">
              <a:buFont typeface="Arial" panose="020B0604020202020204" pitchFamily="34" charset="0"/>
              <a:buChar char="•"/>
            </a:pPr>
            <a:r>
              <a:rPr lang="da-DK" dirty="0"/>
              <a:t>Hvad har været frustrerende for jer/hvad har fungeret godt?</a:t>
            </a:r>
          </a:p>
          <a:p>
            <a:pPr marL="171450" indent="-171450">
              <a:buFont typeface="Arial" panose="020B0604020202020204" pitchFamily="34" charset="0"/>
              <a:buChar char="•"/>
            </a:pPr>
            <a:r>
              <a:rPr lang="da-DK" dirty="0"/>
              <a:t>Hvad overrasker jer (positivt/negativt), hvad optager jer mest?</a:t>
            </a:r>
          </a:p>
          <a:p>
            <a:pPr marL="171450" indent="-171450">
              <a:buFont typeface="Arial" panose="020B0604020202020204" pitchFamily="34" charset="0"/>
              <a:buChar char="•"/>
            </a:pPr>
            <a:r>
              <a:rPr lang="da-DK" dirty="0"/>
              <a:t>Hav fokus på fremtiden, når I taler om den nuværende situation.</a:t>
            </a:r>
          </a:p>
          <a:p>
            <a:pPr marL="171450" indent="-171450">
              <a:buFont typeface="Arial" panose="020B0604020202020204" pitchFamily="34" charset="0"/>
              <a:buChar char="•"/>
            </a:pPr>
            <a:r>
              <a:rPr lang="da-DK" dirty="0"/>
              <a:t>Undgå at gå i ”forklarings-mode” eller detaljer, f.eks. om hvordan et spørgsmål er formuleret etc.</a:t>
            </a:r>
          </a:p>
          <a:p>
            <a:pPr marL="171450" indent="-171450">
              <a:buFont typeface="Arial" panose="020B0604020202020204" pitchFamily="34" charset="0"/>
              <a:buChar char="•"/>
            </a:pPr>
            <a:r>
              <a:rPr lang="da-DK" dirty="0"/>
              <a:t>Formålet/målet er ikke at forbedre resultatet i sig selv, men derimod at forbedre og udvikle arbejdssituationen.</a:t>
            </a:r>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4356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Gruppedialogen relaterer sig til resultatet af 3-i-1, men vær også åben over for, hvis der kommer andet op.</a:t>
            </a:r>
          </a:p>
          <a:p>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&gt; Print eventuelt denne slide-side, som medarbejderne kan få med ud i grupperne.</a:t>
            </a:r>
          </a:p>
          <a:p>
            <a:endParaRPr lang="da-DK" dirty="0"/>
          </a:p>
          <a:p>
            <a:r>
              <a:rPr lang="da-DK" dirty="0"/>
              <a:t>&gt; Inddel deltagerne i mindre grupper (som det passer med antallet).</a:t>
            </a:r>
          </a:p>
          <a:p>
            <a:endParaRPr lang="da-DK" dirty="0"/>
          </a:p>
          <a:p>
            <a:r>
              <a:rPr lang="da-DK" dirty="0"/>
              <a:t>15 minutter til gruppedrøftelse: - bed om så konkrete handlinger som muligt og gerne både ”lavt hængende” frugter, som kan iværksættes med det samme og handlinger, som kræver lidt mere arbejde for at nå effekt på længere sigt.</a:t>
            </a:r>
          </a:p>
          <a:p>
            <a:endParaRPr lang="da-DK" dirty="0"/>
          </a:p>
          <a:p>
            <a:r>
              <a:rPr lang="da-DK" dirty="0"/>
              <a:t>10-15. min. fælles opsamling: Skriv op i to kolonner (skriv enten på flipover eller sæt gruppernes post-</a:t>
            </a:r>
            <a:r>
              <a:rPr lang="da-DK" dirty="0" err="1"/>
              <a:t>its</a:t>
            </a:r>
            <a:r>
              <a:rPr lang="da-DK" dirty="0"/>
              <a:t> på flipover:</a:t>
            </a:r>
          </a:p>
          <a:p>
            <a:endParaRPr lang="da-DK" dirty="0"/>
          </a:p>
          <a:p>
            <a:r>
              <a:rPr lang="da-DK" dirty="0"/>
              <a:t>Hvad kan fungere endnu bedre</a:t>
            </a:r>
          </a:p>
          <a:p>
            <a:r>
              <a:rPr lang="da-DK" dirty="0"/>
              <a:t>Hvad skal vi gøre for at forbedre det</a:t>
            </a:r>
          </a:p>
          <a:p>
            <a:endParaRPr lang="da-DK" dirty="0"/>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8413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Vend opmærksomheden mod, hvad der vil have mest effekt (formegentlig fra øvelsen: hvad vil vi forbedre fremadrettet). Hvis der er mange af de samme forslag eller sammenfald – så samles sedlerne i temaer.</a:t>
            </a:r>
          </a:p>
          <a:p>
            <a:endParaRPr lang="da-DK" dirty="0"/>
          </a:p>
          <a:p>
            <a:r>
              <a:rPr lang="da-DK" dirty="0"/>
              <a:t>Prioritér: Gå op og sæt en prik/stjerne ved de temaer, I synes er vigtigst at arbejde videre med (dvs. at alle medarbejderne sætter hver en prik/stjerne ved de temaer, de hver især ønsker at prioritere).</a:t>
            </a:r>
          </a:p>
          <a:p>
            <a:endParaRPr lang="da-DK" dirty="0"/>
          </a:p>
          <a:p>
            <a:r>
              <a:rPr lang="da-DK" dirty="0"/>
              <a:t>Saml op og udpeg de vigtigste indsatsområder (max 5), som vil have størst effekt på trivsel, arbejdsmiljø og ledelse.</a:t>
            </a:r>
          </a:p>
          <a:p>
            <a:endParaRPr lang="da-DK" dirty="0"/>
          </a:p>
          <a:p>
            <a:r>
              <a:rPr lang="da-DK" dirty="0"/>
              <a:t>Begynd allerede nu at skrive handleplanen med input fra denne øvelse.</a:t>
            </a:r>
          </a:p>
          <a:p>
            <a:r>
              <a:rPr lang="da-DK" dirty="0"/>
              <a:t>Udpeg gerne de fire første skridt – dvs. skridt som kan tages allerede i løbet af den første uge.</a:t>
            </a:r>
          </a:p>
          <a:p>
            <a:endParaRPr lang="da-DK" dirty="0"/>
          </a:p>
          <a:p>
            <a:r>
              <a:rPr lang="da-DK" dirty="0"/>
              <a:t>Arbejdsmiljøgruppen/TRIO kan færdiggøre handleplanen efter dialogmødet.</a:t>
            </a:r>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7051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Dialogen relaterer sig til resultatet af 3-i-1, men vær også åben over for, hvis der kommer andet op.</a:t>
            </a:r>
          </a:p>
          <a:p>
            <a:endParaRPr lang="da-DK" dirty="0"/>
          </a:p>
          <a:p>
            <a:r>
              <a:rPr lang="da-DK" dirty="0"/>
              <a:t>15 minutter til individuel refleksion. </a:t>
            </a:r>
          </a:p>
          <a:p>
            <a:endParaRPr lang="da-DK" dirty="0"/>
          </a:p>
          <a:p>
            <a:r>
              <a:rPr lang="da-DK" dirty="0"/>
              <a:t>10-15. min. fælles opsamling: Skriv op i to kolonner (sæt medarbejdernes post-</a:t>
            </a:r>
            <a:r>
              <a:rPr lang="da-DK" dirty="0" err="1"/>
              <a:t>its</a:t>
            </a:r>
            <a:r>
              <a:rPr lang="da-DK" dirty="0"/>
              <a:t> på flipover:</a:t>
            </a:r>
          </a:p>
          <a:p>
            <a:endParaRPr lang="da-DK" dirty="0"/>
          </a:p>
          <a:p>
            <a:r>
              <a:rPr lang="da-DK" dirty="0"/>
              <a:t>Hvad vil vi gerne fastholde</a:t>
            </a:r>
          </a:p>
          <a:p>
            <a:r>
              <a:rPr lang="da-DK" dirty="0"/>
              <a:t>Hvad kan fungere endnu bedre</a:t>
            </a:r>
          </a:p>
          <a:p>
            <a:endParaRPr lang="da-DK" dirty="0"/>
          </a:p>
        </p:txBody>
      </p:sp>
      <p:sp>
        <p:nvSpPr>
          <p:cNvPr id="4" name="Pladsholder til sli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8C585E-489E-B649-AD7A-61C7E352C24D}"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5693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CC10-ADBB-43B6-B95B-AD58926FDADF}"/>
              </a:ext>
            </a:extLst>
          </p:cNvPr>
          <p:cNvSpPr>
            <a:spLocks noGrp="1"/>
          </p:cNvSpPr>
          <p:nvPr>
            <p:ph type="ctrTitle" hasCustomPrompt="1"/>
          </p:nvPr>
        </p:nvSpPr>
        <p:spPr>
          <a:xfrm>
            <a:off x="360000" y="1773238"/>
            <a:ext cx="9000000" cy="2911650"/>
          </a:xfrm>
        </p:spPr>
        <p:txBody>
          <a:bodyPr anchor="b">
            <a:normAutofit/>
          </a:bodyPr>
          <a:lstStyle>
            <a:lvl1pPr algn="l">
              <a:defRPr sz="5000">
                <a:solidFill>
                  <a:schemeClr val="bg1"/>
                </a:solidFill>
              </a:defRPr>
            </a:lvl1pPr>
          </a:lstStyle>
          <a:p>
            <a:r>
              <a:rPr lang="da-DK" dirty="0"/>
              <a:t>Titel slide</a:t>
            </a:r>
            <a:endParaRPr lang="en-US" dirty="0"/>
          </a:p>
        </p:txBody>
      </p:sp>
      <p:sp>
        <p:nvSpPr>
          <p:cNvPr id="3" name="Subtitle 2">
            <a:extLst>
              <a:ext uri="{FF2B5EF4-FFF2-40B4-BE49-F238E27FC236}">
                <a16:creationId xmlns:a16="http://schemas.microsoft.com/office/drawing/2014/main" id="{1F947F9D-A5CF-4BAA-8E9D-E555BA6E81E7}"/>
              </a:ext>
            </a:extLst>
          </p:cNvPr>
          <p:cNvSpPr>
            <a:spLocks noGrp="1"/>
          </p:cNvSpPr>
          <p:nvPr>
            <p:ph type="subTitle" idx="1" hasCustomPrompt="1"/>
          </p:nvPr>
        </p:nvSpPr>
        <p:spPr>
          <a:xfrm>
            <a:off x="360000" y="4684889"/>
            <a:ext cx="9000000" cy="1804811"/>
          </a:xfrm>
        </p:spPr>
        <p:txBody>
          <a:bodyPr>
            <a:normAutofit/>
          </a:bodyPr>
          <a:lstStyle>
            <a:lvl1pPr marL="0" indent="0" algn="l">
              <a:spcBef>
                <a:spcPts val="80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Undertitel. Baggrundsfarve kan ændres via Design – Formater baggrund</a:t>
            </a:r>
            <a:endParaRPr lang="en-US" dirty="0"/>
          </a:p>
        </p:txBody>
      </p:sp>
      <p:pic>
        <p:nvPicPr>
          <p:cNvPr id="13" name="Picture 12">
            <a:extLst>
              <a:ext uri="{FF2B5EF4-FFF2-40B4-BE49-F238E27FC236}">
                <a16:creationId xmlns:a16="http://schemas.microsoft.com/office/drawing/2014/main" id="{DA96D30C-B4DE-FA45-9F40-AE33CBFD2C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36100" y="-936000"/>
            <a:ext cx="5511800" cy="6858000"/>
          </a:xfrm>
          <a:prstGeom prst="rect">
            <a:avLst/>
          </a:prstGeom>
        </p:spPr>
      </p:pic>
      <p:pic>
        <p:nvPicPr>
          <p:cNvPr id="6" name="Picture 10">
            <a:extLst>
              <a:ext uri="{FF2B5EF4-FFF2-40B4-BE49-F238E27FC236}">
                <a16:creationId xmlns:a16="http://schemas.microsoft.com/office/drawing/2014/main" id="{DAACEEDD-72F6-483C-A9B5-54825C3F535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360000" y="337956"/>
            <a:ext cx="2222668" cy="674326"/>
          </a:xfrm>
          <a:prstGeom prst="rect">
            <a:avLst/>
          </a:prstGeom>
          <a:noFill/>
        </p:spPr>
      </p:pic>
    </p:spTree>
    <p:extLst>
      <p:ext uri="{BB962C8B-B14F-4D97-AF65-F5344CB8AC3E}">
        <p14:creationId xmlns:p14="http://schemas.microsoft.com/office/powerpoint/2010/main" val="747253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lede med billedtek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C8278-6945-437F-BCF1-F493602FD305}"/>
              </a:ext>
            </a:extLst>
          </p:cNvPr>
          <p:cNvSpPr>
            <a:spLocks noGrp="1"/>
          </p:cNvSpPr>
          <p:nvPr>
            <p:ph type="title" hasCustomPrompt="1"/>
          </p:nvPr>
        </p:nvSpPr>
        <p:spPr>
          <a:xfrm>
            <a:off x="360000" y="333375"/>
            <a:ext cx="11522076" cy="1116013"/>
          </a:xfrm>
        </p:spPr>
        <p:txBody>
          <a:bodyPr anchor="b">
            <a:normAutofit/>
          </a:bodyPr>
          <a:lstStyle>
            <a:lvl1pPr>
              <a:defRPr sz="3400"/>
            </a:lvl1pPr>
          </a:lstStyle>
          <a:p>
            <a:r>
              <a:rPr lang="da-DK" dirty="0"/>
              <a:t>Indholdsslide med billede</a:t>
            </a:r>
            <a:endParaRPr lang="en-US" dirty="0"/>
          </a:p>
        </p:txBody>
      </p:sp>
      <p:sp>
        <p:nvSpPr>
          <p:cNvPr id="3" name="Picture Placeholder 2">
            <a:extLst>
              <a:ext uri="{FF2B5EF4-FFF2-40B4-BE49-F238E27FC236}">
                <a16:creationId xmlns:a16="http://schemas.microsoft.com/office/drawing/2014/main" id="{9CF0F0AA-0B79-44E6-A2FB-C22E3A657EF3}"/>
              </a:ext>
            </a:extLst>
          </p:cNvPr>
          <p:cNvSpPr>
            <a:spLocks noGrp="1"/>
          </p:cNvSpPr>
          <p:nvPr>
            <p:ph type="pic" idx="1"/>
          </p:nvPr>
        </p:nvSpPr>
        <p:spPr>
          <a:xfrm>
            <a:off x="6096000" y="1773238"/>
            <a:ext cx="5761038" cy="4176712"/>
          </a:xfrm>
        </p:spPr>
        <p:txBody>
          <a:bodyPr lIns="216000" tIns="216000">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a:extLst>
              <a:ext uri="{FF2B5EF4-FFF2-40B4-BE49-F238E27FC236}">
                <a16:creationId xmlns:a16="http://schemas.microsoft.com/office/drawing/2014/main" id="{5E95E185-EAE7-4BB6-B0CA-E457EDFF0E10}"/>
              </a:ext>
            </a:extLst>
          </p:cNvPr>
          <p:cNvSpPr>
            <a:spLocks noGrp="1"/>
          </p:cNvSpPr>
          <p:nvPr>
            <p:ph type="body" sz="half" idx="2" hasCustomPrompt="1"/>
          </p:nvPr>
        </p:nvSpPr>
        <p:spPr>
          <a:xfrm>
            <a:off x="360000" y="1793874"/>
            <a:ext cx="5448663" cy="4156075"/>
          </a:xfrm>
        </p:spPr>
        <p:txBody>
          <a:bodyPr/>
          <a:lstStyle>
            <a:lvl1pPr marL="0" indent="0">
              <a:lnSpc>
                <a:spcPct val="120000"/>
              </a:lnSpc>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a-DK" dirty="0"/>
              <a:t>Billede i højre side kan ændres ved at dobbeltklikke på det og vælge Skift billede.</a:t>
            </a:r>
          </a:p>
        </p:txBody>
      </p:sp>
      <p:sp>
        <p:nvSpPr>
          <p:cNvPr id="9" name="Footer Placeholder 4">
            <a:extLst>
              <a:ext uri="{FF2B5EF4-FFF2-40B4-BE49-F238E27FC236}">
                <a16:creationId xmlns:a16="http://schemas.microsoft.com/office/drawing/2014/main" id="{AD99DABF-54DA-4149-AC6C-F679A277AA43}"/>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1" name="Date Placeholder 3">
            <a:extLst>
              <a:ext uri="{FF2B5EF4-FFF2-40B4-BE49-F238E27FC236}">
                <a16:creationId xmlns:a16="http://schemas.microsoft.com/office/drawing/2014/main" id="{3F211E29-8ABB-AB45-B263-4C24CDE5C81D}"/>
              </a:ext>
            </a:extLst>
          </p:cNvPr>
          <p:cNvSpPr>
            <a:spLocks noGrp="1"/>
          </p:cNvSpPr>
          <p:nvPr>
            <p:ph type="dt" sz="half" idx="10"/>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2" name="Slide Number Placeholder 5">
            <a:extLst>
              <a:ext uri="{FF2B5EF4-FFF2-40B4-BE49-F238E27FC236}">
                <a16:creationId xmlns:a16="http://schemas.microsoft.com/office/drawing/2014/main" id="{EE7D8949-9AEB-344B-969B-9397B322BC07}"/>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2827263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ph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C8278-6945-437F-BCF1-F493602FD305}"/>
              </a:ext>
            </a:extLst>
          </p:cNvPr>
          <p:cNvSpPr>
            <a:spLocks noGrp="1"/>
          </p:cNvSpPr>
          <p:nvPr>
            <p:ph type="title" hasCustomPrompt="1"/>
          </p:nvPr>
        </p:nvSpPr>
        <p:spPr>
          <a:xfrm>
            <a:off x="360000" y="333375"/>
            <a:ext cx="11522076" cy="1116013"/>
          </a:xfrm>
        </p:spPr>
        <p:txBody>
          <a:bodyPr anchor="b">
            <a:normAutofit/>
          </a:bodyPr>
          <a:lstStyle>
            <a:lvl1pPr>
              <a:defRPr sz="3400"/>
            </a:lvl1pPr>
          </a:lstStyle>
          <a:p>
            <a:r>
              <a:rPr lang="da-DK" dirty="0"/>
              <a:t>Indholdsslide</a:t>
            </a:r>
            <a:endParaRPr lang="en-US" dirty="0"/>
          </a:p>
        </p:txBody>
      </p:sp>
      <p:sp>
        <p:nvSpPr>
          <p:cNvPr id="4" name="Text Placeholder 3">
            <a:extLst>
              <a:ext uri="{FF2B5EF4-FFF2-40B4-BE49-F238E27FC236}">
                <a16:creationId xmlns:a16="http://schemas.microsoft.com/office/drawing/2014/main" id="{5E95E185-EAE7-4BB6-B0CA-E457EDFF0E10}"/>
              </a:ext>
            </a:extLst>
          </p:cNvPr>
          <p:cNvSpPr>
            <a:spLocks noGrp="1"/>
          </p:cNvSpPr>
          <p:nvPr>
            <p:ph type="body" sz="half" idx="2" hasCustomPrompt="1"/>
          </p:nvPr>
        </p:nvSpPr>
        <p:spPr>
          <a:xfrm>
            <a:off x="360000" y="1793874"/>
            <a:ext cx="5448663" cy="4156075"/>
          </a:xfrm>
        </p:spPr>
        <p:txBody>
          <a:bodyPr/>
          <a:lstStyle>
            <a:lvl1pPr marL="0" indent="0">
              <a:lnSpc>
                <a:spcPct val="120000"/>
              </a:lnSpc>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a-DK" dirty="0"/>
              <a:t>Højre side med placeholder for graf. Farver kan ændres via ved at dobbeltklikke på graf, vælge Design og Skift farver.</a:t>
            </a:r>
          </a:p>
        </p:txBody>
      </p:sp>
      <p:sp>
        <p:nvSpPr>
          <p:cNvPr id="9" name="Footer Placeholder 4">
            <a:extLst>
              <a:ext uri="{FF2B5EF4-FFF2-40B4-BE49-F238E27FC236}">
                <a16:creationId xmlns:a16="http://schemas.microsoft.com/office/drawing/2014/main" id="{AD99DABF-54DA-4149-AC6C-F679A277AA43}"/>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Chart Placeholder 5">
            <a:extLst>
              <a:ext uri="{FF2B5EF4-FFF2-40B4-BE49-F238E27FC236}">
                <a16:creationId xmlns:a16="http://schemas.microsoft.com/office/drawing/2014/main" id="{6658C60F-EED3-FA41-92AD-286AFB47376A}"/>
              </a:ext>
            </a:extLst>
          </p:cNvPr>
          <p:cNvSpPr>
            <a:spLocks noGrp="1"/>
          </p:cNvSpPr>
          <p:nvPr>
            <p:ph type="chart" sz="quarter" idx="11" hasCustomPrompt="1"/>
          </p:nvPr>
        </p:nvSpPr>
        <p:spPr>
          <a:xfrm>
            <a:off x="6096000" y="1773238"/>
            <a:ext cx="5761037" cy="4156074"/>
          </a:xfrm>
        </p:spPr>
        <p:txBody>
          <a:bodyPr lIns="216000" tIns="216000" rIns="72000">
            <a:normAutofit/>
          </a:bodyPr>
          <a:lstStyle>
            <a:lvl1pPr marL="0" marR="0" indent="0" algn="l" defTabSz="914400" rtl="0" eaLnBrk="1" fontAlgn="auto" latinLnBrk="0" hangingPunct="1">
              <a:lnSpc>
                <a:spcPct val="110000"/>
              </a:lnSpc>
              <a:spcBef>
                <a:spcPts val="1000"/>
              </a:spcBef>
              <a:spcAft>
                <a:spcPts val="0"/>
              </a:spcAft>
              <a:buClrTx/>
              <a:buSzTx/>
              <a:buFontTx/>
              <a:buNone/>
              <a:tabLst/>
              <a:defRPr sz="1400"/>
            </a:lvl1pPr>
          </a:lstStyle>
          <a:p>
            <a:pPr marL="457200" marR="0" lvl="0" indent="-457200" algn="l" defTabSz="914400" rtl="0" eaLnBrk="1" fontAlgn="auto" latinLnBrk="0" hangingPunct="1">
              <a:lnSpc>
                <a:spcPct val="110000"/>
              </a:lnSpc>
              <a:spcBef>
                <a:spcPts val="1000"/>
              </a:spcBef>
              <a:spcAft>
                <a:spcPts val="0"/>
              </a:spcAft>
              <a:buClrTx/>
              <a:buSzTx/>
              <a:tabLst/>
              <a:defRPr/>
            </a:pPr>
            <a:r>
              <a:rPr lang="en-US" dirty="0"/>
              <a:t>Click icon to add graph</a:t>
            </a:r>
          </a:p>
        </p:txBody>
      </p:sp>
      <p:sp>
        <p:nvSpPr>
          <p:cNvPr id="11" name="Date Placeholder 3">
            <a:extLst>
              <a:ext uri="{FF2B5EF4-FFF2-40B4-BE49-F238E27FC236}">
                <a16:creationId xmlns:a16="http://schemas.microsoft.com/office/drawing/2014/main" id="{17109C7A-8BD9-A242-BEB9-33D041016A72}"/>
              </a:ext>
            </a:extLst>
          </p:cNvPr>
          <p:cNvSpPr>
            <a:spLocks noGrp="1"/>
          </p:cNvSpPr>
          <p:nvPr>
            <p:ph type="dt" sz="half" idx="1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2" name="Slide Number Placeholder 5">
            <a:extLst>
              <a:ext uri="{FF2B5EF4-FFF2-40B4-BE49-F238E27FC236}">
                <a16:creationId xmlns:a16="http://schemas.microsoft.com/office/drawing/2014/main" id="{41EC95A8-3B92-0A40-B7D8-C906E8558BEA}"/>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2236917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DEE39-2EEE-4532-A2D5-A8B3AB2910F6}"/>
              </a:ext>
            </a:extLst>
          </p:cNvPr>
          <p:cNvSpPr>
            <a:spLocks noGrp="1"/>
          </p:cNvSpPr>
          <p:nvPr>
            <p:ph type="title" hasCustomPrompt="1"/>
          </p:nvPr>
        </p:nvSpPr>
        <p:spPr>
          <a:xfrm>
            <a:off x="360000" y="333374"/>
            <a:ext cx="11497038" cy="1116013"/>
          </a:xfrm>
        </p:spPr>
        <p:txBody>
          <a:bodyPr/>
          <a:lstStyle>
            <a:lvl1pPr>
              <a:defRPr/>
            </a:lvl1pPr>
          </a:lstStyle>
          <a:p>
            <a:r>
              <a:rPr lang="da-DK" dirty="0"/>
              <a:t>Kontakt information</a:t>
            </a:r>
            <a:endParaRPr lang="en-US" dirty="0"/>
          </a:p>
        </p:txBody>
      </p:sp>
      <p:sp>
        <p:nvSpPr>
          <p:cNvPr id="8" name="Footer Placeholder 4">
            <a:extLst>
              <a:ext uri="{FF2B5EF4-FFF2-40B4-BE49-F238E27FC236}">
                <a16:creationId xmlns:a16="http://schemas.microsoft.com/office/drawing/2014/main" id="{AAD52DAD-08CD-494C-B12F-B2B460B35B49}"/>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0" name="Text Placeholder 3">
            <a:extLst>
              <a:ext uri="{FF2B5EF4-FFF2-40B4-BE49-F238E27FC236}">
                <a16:creationId xmlns:a16="http://schemas.microsoft.com/office/drawing/2014/main" id="{ECAFEEAA-F34C-3A49-B45E-16083E4D13F4}"/>
              </a:ext>
            </a:extLst>
          </p:cNvPr>
          <p:cNvSpPr>
            <a:spLocks noGrp="1"/>
          </p:cNvSpPr>
          <p:nvPr>
            <p:ph type="body" sz="half" idx="10" hasCustomPrompt="1"/>
          </p:nvPr>
        </p:nvSpPr>
        <p:spPr>
          <a:xfrm>
            <a:off x="362460" y="3510956"/>
            <a:ext cx="5471240" cy="2438993"/>
          </a:xfrm>
        </p:spPr>
        <p:txBody>
          <a:bodyPr>
            <a:normAutofit/>
          </a:bodyPr>
          <a:lstStyle>
            <a:lvl1pPr marL="0" indent="0">
              <a:lnSpc>
                <a:spcPct val="120000"/>
              </a:lnSpc>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a-DK" dirty="0"/>
              <a:t>Bosætningskoordinator</a:t>
            </a:r>
            <a:br>
              <a:rPr lang="da-DK" dirty="0"/>
            </a:br>
            <a:r>
              <a:rPr lang="da-DK" dirty="0"/>
              <a:t>T: </a:t>
            </a:r>
            <a:r>
              <a:rPr lang="da-DK" dirty="0" err="1"/>
              <a:t>xxxx</a:t>
            </a:r>
            <a:r>
              <a:rPr lang="da-DK" dirty="0"/>
              <a:t> </a:t>
            </a:r>
            <a:r>
              <a:rPr lang="da-DK" dirty="0" err="1"/>
              <a:t>xxxx</a:t>
            </a:r>
            <a:br>
              <a:rPr lang="da-DK" dirty="0"/>
            </a:br>
            <a:r>
              <a:rPr lang="da-DK" dirty="0"/>
              <a:t>E: </a:t>
            </a:r>
            <a:r>
              <a:rPr lang="da-DK" dirty="0" err="1"/>
              <a:t>abc@haderslev.dk</a:t>
            </a:r>
            <a:endParaRPr lang="da-DK" dirty="0"/>
          </a:p>
        </p:txBody>
      </p:sp>
      <p:sp>
        <p:nvSpPr>
          <p:cNvPr id="11" name="Date Placeholder 3">
            <a:extLst>
              <a:ext uri="{FF2B5EF4-FFF2-40B4-BE49-F238E27FC236}">
                <a16:creationId xmlns:a16="http://schemas.microsoft.com/office/drawing/2014/main" id="{F590FCC2-5FF6-424D-BC80-F4BA884ABA54}"/>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2" name="Slide Number Placeholder 5">
            <a:extLst>
              <a:ext uri="{FF2B5EF4-FFF2-40B4-BE49-F238E27FC236}">
                <a16:creationId xmlns:a16="http://schemas.microsoft.com/office/drawing/2014/main" id="{2B136329-1676-444C-A154-877B09088B3A}"/>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
        <p:nvSpPr>
          <p:cNvPr id="7" name="Text Placeholder 2">
            <a:extLst>
              <a:ext uri="{FF2B5EF4-FFF2-40B4-BE49-F238E27FC236}">
                <a16:creationId xmlns:a16="http://schemas.microsoft.com/office/drawing/2014/main" id="{D5280FE5-2D09-9B49-878D-0E88B2B405A0}"/>
              </a:ext>
            </a:extLst>
          </p:cNvPr>
          <p:cNvSpPr>
            <a:spLocks noGrp="1"/>
          </p:cNvSpPr>
          <p:nvPr>
            <p:ph type="body" idx="1" hasCustomPrompt="1"/>
          </p:nvPr>
        </p:nvSpPr>
        <p:spPr>
          <a:xfrm>
            <a:off x="360000" y="2944461"/>
            <a:ext cx="5473700" cy="540984"/>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a:t>Navn</a:t>
            </a:r>
            <a:endParaRPr lang="en-US" dirty="0"/>
          </a:p>
        </p:txBody>
      </p:sp>
      <p:sp>
        <p:nvSpPr>
          <p:cNvPr id="4" name="Picture Placeholder 3">
            <a:extLst>
              <a:ext uri="{FF2B5EF4-FFF2-40B4-BE49-F238E27FC236}">
                <a16:creationId xmlns:a16="http://schemas.microsoft.com/office/drawing/2014/main" id="{DEBECF8F-A974-C540-8328-9BE45D3BBA00}"/>
              </a:ext>
            </a:extLst>
          </p:cNvPr>
          <p:cNvSpPr>
            <a:spLocks noGrp="1"/>
          </p:cNvSpPr>
          <p:nvPr>
            <p:ph type="pic" sz="quarter" idx="11" hasCustomPrompt="1"/>
          </p:nvPr>
        </p:nvSpPr>
        <p:spPr>
          <a:xfrm>
            <a:off x="4116000" y="1773727"/>
            <a:ext cx="3960000" cy="3960000"/>
          </a:xfrm>
          <a:prstGeom prst="ellipse">
            <a:avLst/>
          </a:prstGeom>
          <a:solidFill>
            <a:schemeClr val="bg2"/>
          </a:solidFill>
        </p:spPr>
        <p:txBody>
          <a:bodyPr>
            <a:normAutofit/>
          </a:bodyPr>
          <a:lstStyle>
            <a:lvl1pPr marL="0" indent="0" algn="ctr">
              <a:buNone/>
              <a:defRPr sz="1400"/>
            </a:lvl1pPr>
          </a:lstStyle>
          <a:p>
            <a:r>
              <a:rPr lang="da-DK" dirty="0"/>
              <a:t>Klik på ikon for at tilføje billede</a:t>
            </a:r>
          </a:p>
        </p:txBody>
      </p:sp>
    </p:spTree>
    <p:extLst>
      <p:ext uri="{BB962C8B-B14F-4D97-AF65-F5344CB8AC3E}">
        <p14:creationId xmlns:p14="http://schemas.microsoft.com/office/powerpoint/2010/main" val="1979845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ac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DEE39-2EEE-4532-A2D5-A8B3AB2910F6}"/>
              </a:ext>
            </a:extLst>
          </p:cNvPr>
          <p:cNvSpPr>
            <a:spLocks noGrp="1"/>
          </p:cNvSpPr>
          <p:nvPr>
            <p:ph type="title" hasCustomPrompt="1"/>
          </p:nvPr>
        </p:nvSpPr>
        <p:spPr>
          <a:xfrm>
            <a:off x="360000" y="333374"/>
            <a:ext cx="11497038" cy="1116013"/>
          </a:xfrm>
        </p:spPr>
        <p:txBody>
          <a:bodyPr/>
          <a:lstStyle>
            <a:lvl1pPr>
              <a:defRPr/>
            </a:lvl1pPr>
          </a:lstStyle>
          <a:p>
            <a:r>
              <a:rPr lang="da-DK" dirty="0"/>
              <a:t>Kontakt information</a:t>
            </a:r>
            <a:endParaRPr lang="en-US" dirty="0"/>
          </a:p>
        </p:txBody>
      </p:sp>
      <p:sp>
        <p:nvSpPr>
          <p:cNvPr id="8" name="Footer Placeholder 4">
            <a:extLst>
              <a:ext uri="{FF2B5EF4-FFF2-40B4-BE49-F238E27FC236}">
                <a16:creationId xmlns:a16="http://schemas.microsoft.com/office/drawing/2014/main" id="{AAD52DAD-08CD-494C-B12F-B2B460B35B49}"/>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0" name="Text Placeholder 3">
            <a:extLst>
              <a:ext uri="{FF2B5EF4-FFF2-40B4-BE49-F238E27FC236}">
                <a16:creationId xmlns:a16="http://schemas.microsoft.com/office/drawing/2014/main" id="{ECAFEEAA-F34C-3A49-B45E-16083E4D13F4}"/>
              </a:ext>
            </a:extLst>
          </p:cNvPr>
          <p:cNvSpPr>
            <a:spLocks noGrp="1"/>
          </p:cNvSpPr>
          <p:nvPr>
            <p:ph type="body" sz="half" idx="10" hasCustomPrompt="1"/>
          </p:nvPr>
        </p:nvSpPr>
        <p:spPr>
          <a:xfrm>
            <a:off x="337423" y="4425352"/>
            <a:ext cx="5471240" cy="1366551"/>
          </a:xfrm>
        </p:spPr>
        <p:txBody>
          <a:bodyPr>
            <a:normAutofit/>
          </a:bodyPr>
          <a:lstStyle>
            <a:lvl1pPr marL="0" indent="0" algn="ctr">
              <a:lnSpc>
                <a:spcPct val="120000"/>
              </a:lnSpc>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a-DK" dirty="0"/>
              <a:t>Bosætningskoordinator</a:t>
            </a:r>
            <a:br>
              <a:rPr lang="da-DK" dirty="0"/>
            </a:br>
            <a:r>
              <a:rPr lang="da-DK" dirty="0"/>
              <a:t>T: </a:t>
            </a:r>
            <a:r>
              <a:rPr lang="da-DK" dirty="0" err="1"/>
              <a:t>xxxx</a:t>
            </a:r>
            <a:r>
              <a:rPr lang="da-DK" dirty="0"/>
              <a:t> </a:t>
            </a:r>
            <a:r>
              <a:rPr lang="da-DK" dirty="0" err="1"/>
              <a:t>xxxx</a:t>
            </a:r>
            <a:br>
              <a:rPr lang="da-DK" dirty="0"/>
            </a:br>
            <a:r>
              <a:rPr lang="da-DK" dirty="0"/>
              <a:t>E: </a:t>
            </a:r>
            <a:r>
              <a:rPr lang="da-DK" dirty="0" err="1"/>
              <a:t>abc@haderslev.dk</a:t>
            </a:r>
            <a:endParaRPr lang="da-DK" dirty="0"/>
          </a:p>
        </p:txBody>
      </p:sp>
      <p:sp>
        <p:nvSpPr>
          <p:cNvPr id="11" name="Date Placeholder 3">
            <a:extLst>
              <a:ext uri="{FF2B5EF4-FFF2-40B4-BE49-F238E27FC236}">
                <a16:creationId xmlns:a16="http://schemas.microsoft.com/office/drawing/2014/main" id="{F590FCC2-5FF6-424D-BC80-F4BA884ABA54}"/>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2" name="Slide Number Placeholder 5">
            <a:extLst>
              <a:ext uri="{FF2B5EF4-FFF2-40B4-BE49-F238E27FC236}">
                <a16:creationId xmlns:a16="http://schemas.microsoft.com/office/drawing/2014/main" id="{2B136329-1676-444C-A154-877B09088B3A}"/>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
        <p:nvSpPr>
          <p:cNvPr id="7" name="Text Placeholder 2">
            <a:extLst>
              <a:ext uri="{FF2B5EF4-FFF2-40B4-BE49-F238E27FC236}">
                <a16:creationId xmlns:a16="http://schemas.microsoft.com/office/drawing/2014/main" id="{D5280FE5-2D09-9B49-878D-0E88B2B405A0}"/>
              </a:ext>
            </a:extLst>
          </p:cNvPr>
          <p:cNvSpPr>
            <a:spLocks noGrp="1"/>
          </p:cNvSpPr>
          <p:nvPr>
            <p:ph type="body" idx="1" hasCustomPrompt="1"/>
          </p:nvPr>
        </p:nvSpPr>
        <p:spPr>
          <a:xfrm>
            <a:off x="334963" y="3858857"/>
            <a:ext cx="5473700" cy="540984"/>
          </a:xfrm>
        </p:spPr>
        <p:txBody>
          <a:bodyPr anchor="b">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a:t>Navn</a:t>
            </a:r>
            <a:endParaRPr lang="en-US" dirty="0"/>
          </a:p>
        </p:txBody>
      </p:sp>
      <p:sp>
        <p:nvSpPr>
          <p:cNvPr id="4" name="Picture Placeholder 3">
            <a:extLst>
              <a:ext uri="{FF2B5EF4-FFF2-40B4-BE49-F238E27FC236}">
                <a16:creationId xmlns:a16="http://schemas.microsoft.com/office/drawing/2014/main" id="{DEBECF8F-A974-C540-8328-9BE45D3BBA00}"/>
              </a:ext>
            </a:extLst>
          </p:cNvPr>
          <p:cNvSpPr>
            <a:spLocks noGrp="1"/>
          </p:cNvSpPr>
          <p:nvPr>
            <p:ph type="pic" sz="quarter" idx="11" hasCustomPrompt="1"/>
          </p:nvPr>
        </p:nvSpPr>
        <p:spPr>
          <a:xfrm>
            <a:off x="2171813" y="1863393"/>
            <a:ext cx="1800000" cy="1800000"/>
          </a:xfrm>
          <a:prstGeom prst="ellipse">
            <a:avLst/>
          </a:prstGeom>
          <a:solidFill>
            <a:schemeClr val="bg2"/>
          </a:solidFill>
        </p:spPr>
        <p:txBody>
          <a:bodyPr>
            <a:normAutofit/>
          </a:bodyPr>
          <a:lstStyle>
            <a:lvl1pPr marL="0" indent="0" algn="ctr">
              <a:buNone/>
              <a:defRPr sz="1400"/>
            </a:lvl1pPr>
          </a:lstStyle>
          <a:p>
            <a:r>
              <a:rPr lang="da-DK" dirty="0"/>
              <a:t>Tilføje billede</a:t>
            </a:r>
          </a:p>
        </p:txBody>
      </p:sp>
      <p:sp>
        <p:nvSpPr>
          <p:cNvPr id="14" name="Picture Placeholder 3">
            <a:extLst>
              <a:ext uri="{FF2B5EF4-FFF2-40B4-BE49-F238E27FC236}">
                <a16:creationId xmlns:a16="http://schemas.microsoft.com/office/drawing/2014/main" id="{49E52E13-724D-8D45-8303-AB875904C61B}"/>
              </a:ext>
            </a:extLst>
          </p:cNvPr>
          <p:cNvSpPr>
            <a:spLocks noGrp="1"/>
          </p:cNvSpPr>
          <p:nvPr>
            <p:ph type="pic" sz="quarter" idx="12" hasCustomPrompt="1"/>
          </p:nvPr>
        </p:nvSpPr>
        <p:spPr>
          <a:xfrm>
            <a:off x="7932850" y="1863393"/>
            <a:ext cx="1800000" cy="1800000"/>
          </a:xfrm>
          <a:prstGeom prst="ellipse">
            <a:avLst/>
          </a:prstGeom>
          <a:solidFill>
            <a:schemeClr val="bg2"/>
          </a:solidFill>
        </p:spPr>
        <p:txBody>
          <a:bodyPr>
            <a:normAutofit/>
          </a:bodyPr>
          <a:lstStyle>
            <a:lvl1pPr marL="0" indent="0" algn="ctr">
              <a:buNone/>
              <a:defRPr sz="1400"/>
            </a:lvl1pPr>
          </a:lstStyle>
          <a:p>
            <a:r>
              <a:rPr lang="da-DK" dirty="0"/>
              <a:t>Tilføje billede</a:t>
            </a:r>
          </a:p>
        </p:txBody>
      </p:sp>
      <p:sp>
        <p:nvSpPr>
          <p:cNvPr id="16" name="Text Placeholder 3">
            <a:extLst>
              <a:ext uri="{FF2B5EF4-FFF2-40B4-BE49-F238E27FC236}">
                <a16:creationId xmlns:a16="http://schemas.microsoft.com/office/drawing/2014/main" id="{82F3B229-A397-D34F-AE48-A5674077F956}"/>
              </a:ext>
            </a:extLst>
          </p:cNvPr>
          <p:cNvSpPr>
            <a:spLocks noGrp="1"/>
          </p:cNvSpPr>
          <p:nvPr>
            <p:ph type="body" sz="half" idx="13" hasCustomPrompt="1"/>
          </p:nvPr>
        </p:nvSpPr>
        <p:spPr>
          <a:xfrm>
            <a:off x="6098460" y="4425353"/>
            <a:ext cx="5471240" cy="1366550"/>
          </a:xfrm>
        </p:spPr>
        <p:txBody>
          <a:bodyPr>
            <a:normAutofit/>
          </a:bodyPr>
          <a:lstStyle>
            <a:lvl1pPr marL="0" indent="0" algn="ctr">
              <a:lnSpc>
                <a:spcPct val="120000"/>
              </a:lnSpc>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a-DK" dirty="0"/>
              <a:t>Bosætningskoordinator</a:t>
            </a:r>
            <a:br>
              <a:rPr lang="da-DK" dirty="0"/>
            </a:br>
            <a:r>
              <a:rPr lang="da-DK" dirty="0"/>
              <a:t>T: </a:t>
            </a:r>
            <a:r>
              <a:rPr lang="da-DK" dirty="0" err="1"/>
              <a:t>xxxx</a:t>
            </a:r>
            <a:r>
              <a:rPr lang="da-DK" dirty="0"/>
              <a:t> </a:t>
            </a:r>
            <a:r>
              <a:rPr lang="da-DK" dirty="0" err="1"/>
              <a:t>xxxx</a:t>
            </a:r>
            <a:br>
              <a:rPr lang="da-DK" dirty="0"/>
            </a:br>
            <a:r>
              <a:rPr lang="da-DK" dirty="0"/>
              <a:t>E: </a:t>
            </a:r>
            <a:r>
              <a:rPr lang="da-DK" dirty="0" err="1"/>
              <a:t>abc@haderslev.dk</a:t>
            </a:r>
            <a:endParaRPr lang="da-DK" dirty="0"/>
          </a:p>
        </p:txBody>
      </p:sp>
      <p:sp>
        <p:nvSpPr>
          <p:cNvPr id="17" name="Text Placeholder 2">
            <a:extLst>
              <a:ext uri="{FF2B5EF4-FFF2-40B4-BE49-F238E27FC236}">
                <a16:creationId xmlns:a16="http://schemas.microsoft.com/office/drawing/2014/main" id="{A456889E-6BC7-274D-BFBE-DCBB4E352887}"/>
              </a:ext>
            </a:extLst>
          </p:cNvPr>
          <p:cNvSpPr>
            <a:spLocks noGrp="1"/>
          </p:cNvSpPr>
          <p:nvPr>
            <p:ph type="body" idx="14" hasCustomPrompt="1"/>
          </p:nvPr>
        </p:nvSpPr>
        <p:spPr>
          <a:xfrm>
            <a:off x="6096000" y="3858857"/>
            <a:ext cx="5473700" cy="540984"/>
          </a:xfrm>
        </p:spPr>
        <p:txBody>
          <a:bodyPr anchor="b">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a:t>Navn</a:t>
            </a:r>
            <a:endParaRPr lang="en-US" dirty="0"/>
          </a:p>
        </p:txBody>
      </p:sp>
    </p:spTree>
    <p:extLst>
      <p:ext uri="{BB962C8B-B14F-4D97-AF65-F5344CB8AC3E}">
        <p14:creationId xmlns:p14="http://schemas.microsoft.com/office/powerpoint/2010/main" val="10826260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0E988-596C-451D-A0EC-83A8BAAA6E27}"/>
              </a:ext>
            </a:extLst>
          </p:cNvPr>
          <p:cNvSpPr>
            <a:spLocks noGrp="1"/>
          </p:cNvSpPr>
          <p:nvPr>
            <p:ph type="title" hasCustomPrompt="1"/>
          </p:nvPr>
        </p:nvSpPr>
        <p:spPr/>
        <p:txBody>
          <a:bodyPr/>
          <a:lstStyle>
            <a:lvl1pPr>
              <a:defRPr/>
            </a:lvl1pPr>
          </a:lstStyle>
          <a:p>
            <a:r>
              <a:rPr lang="da-DK" dirty="0"/>
              <a:t>Indholdsslide</a:t>
            </a:r>
            <a:endParaRPr lang="en-US" dirty="0"/>
          </a:p>
        </p:txBody>
      </p:sp>
      <p:sp>
        <p:nvSpPr>
          <p:cNvPr id="7" name="Footer Placeholder 4">
            <a:extLst>
              <a:ext uri="{FF2B5EF4-FFF2-40B4-BE49-F238E27FC236}">
                <a16:creationId xmlns:a16="http://schemas.microsoft.com/office/drawing/2014/main" id="{84E20A95-9A8F-064D-A390-2BF6F2E6A25B}"/>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9" name="Date Placeholder 3">
            <a:extLst>
              <a:ext uri="{FF2B5EF4-FFF2-40B4-BE49-F238E27FC236}">
                <a16:creationId xmlns:a16="http://schemas.microsoft.com/office/drawing/2014/main" id="{9756F382-C6D9-104E-9C29-50172A5B97E1}"/>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0" name="Slide Number Placeholder 5">
            <a:extLst>
              <a:ext uri="{FF2B5EF4-FFF2-40B4-BE49-F238E27FC236}">
                <a16:creationId xmlns:a16="http://schemas.microsoft.com/office/drawing/2014/main" id="{B62C9CBF-B073-E340-B0DC-A4C0B36D7D50}"/>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1705107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6" name="Footer Placeholder 4">
            <a:extLst>
              <a:ext uri="{FF2B5EF4-FFF2-40B4-BE49-F238E27FC236}">
                <a16:creationId xmlns:a16="http://schemas.microsoft.com/office/drawing/2014/main" id="{39DC3752-3B82-F540-8922-5DFC664AB109}"/>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8" name="Date Placeholder 3">
            <a:extLst>
              <a:ext uri="{FF2B5EF4-FFF2-40B4-BE49-F238E27FC236}">
                <a16:creationId xmlns:a16="http://schemas.microsoft.com/office/drawing/2014/main" id="{6A1478E1-D364-5D41-9D38-53C3608D2427}"/>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9" name="Slide Number Placeholder 5">
            <a:extLst>
              <a:ext uri="{FF2B5EF4-FFF2-40B4-BE49-F238E27FC236}">
                <a16:creationId xmlns:a16="http://schemas.microsoft.com/office/drawing/2014/main" id="{5FDEA433-C512-254B-AA03-F0BEF87DB4B3}"/>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19591807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E5CF7-552C-4201-BA11-AF30B321EDF6}"/>
              </a:ext>
            </a:extLst>
          </p:cNvPr>
          <p:cNvSpPr>
            <a:spLocks noGrp="1"/>
          </p:cNvSpPr>
          <p:nvPr>
            <p:ph type="title" hasCustomPrompt="1"/>
          </p:nvPr>
        </p:nvSpPr>
        <p:spPr>
          <a:xfrm>
            <a:off x="360000" y="333374"/>
            <a:ext cx="11485748" cy="1116013"/>
          </a:xfrm>
        </p:spPr>
        <p:txBody>
          <a:bodyPr/>
          <a:lstStyle>
            <a:lvl1pPr>
              <a:defRPr/>
            </a:lvl1pPr>
          </a:lstStyle>
          <a:p>
            <a:r>
              <a:rPr lang="da-DK" dirty="0"/>
              <a:t>Indholdsslide med </a:t>
            </a:r>
            <a:r>
              <a:rPr lang="da-DK" dirty="0" err="1"/>
              <a:t>bullet</a:t>
            </a:r>
            <a:r>
              <a:rPr lang="da-DK" dirty="0"/>
              <a:t> points</a:t>
            </a:r>
            <a:endParaRPr lang="en-US" dirty="0"/>
          </a:p>
        </p:txBody>
      </p:sp>
      <p:sp>
        <p:nvSpPr>
          <p:cNvPr id="3" name="Content Placeholder 2">
            <a:extLst>
              <a:ext uri="{FF2B5EF4-FFF2-40B4-BE49-F238E27FC236}">
                <a16:creationId xmlns:a16="http://schemas.microsoft.com/office/drawing/2014/main" id="{B77B2720-0BA7-4825-BABD-E59774CB6C08}"/>
              </a:ext>
            </a:extLst>
          </p:cNvPr>
          <p:cNvSpPr>
            <a:spLocks noGrp="1"/>
          </p:cNvSpPr>
          <p:nvPr>
            <p:ph sz="half" idx="1" hasCustomPrompt="1"/>
          </p:nvPr>
        </p:nvSpPr>
        <p:spPr>
          <a:xfrm>
            <a:off x="359999" y="1773238"/>
            <a:ext cx="5448663" cy="4176712"/>
          </a:xfrm>
        </p:spPr>
        <p:txBody>
          <a:bodyPr/>
          <a:lstStyle/>
          <a:p>
            <a:pPr lvl="0"/>
            <a:r>
              <a:rPr lang="en-US" dirty="0"/>
              <a:t>Add bullet points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5513AF8-13A0-4929-A5DA-6CB6FDA0C709}"/>
              </a:ext>
            </a:extLst>
          </p:cNvPr>
          <p:cNvSpPr>
            <a:spLocks noGrp="1"/>
          </p:cNvSpPr>
          <p:nvPr>
            <p:ph sz="half" idx="2" hasCustomPrompt="1"/>
          </p:nvPr>
        </p:nvSpPr>
        <p:spPr>
          <a:xfrm>
            <a:off x="6096000" y="1773238"/>
            <a:ext cx="5749748" cy="4176712"/>
          </a:xfrm>
        </p:spPr>
        <p:txBody>
          <a:bodyPr/>
          <a:lstStyle>
            <a:lvl1pPr>
              <a:defRPr/>
            </a:lvl1pPr>
          </a:lstStyle>
          <a:p>
            <a:pPr lvl="0"/>
            <a:r>
              <a:rPr lang="en-US" dirty="0"/>
              <a:t>Add bullet points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F9E3D79E-6CA8-5A45-961F-CB8261588755}"/>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1" name="Date Placeholder 3">
            <a:extLst>
              <a:ext uri="{FF2B5EF4-FFF2-40B4-BE49-F238E27FC236}">
                <a16:creationId xmlns:a16="http://schemas.microsoft.com/office/drawing/2014/main" id="{11640D19-4465-B144-A478-209FA71D09B7}"/>
              </a:ext>
            </a:extLst>
          </p:cNvPr>
          <p:cNvSpPr>
            <a:spLocks noGrp="1"/>
          </p:cNvSpPr>
          <p:nvPr>
            <p:ph type="dt" sz="half" idx="10"/>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2" name="Slide Number Placeholder 5">
            <a:extLst>
              <a:ext uri="{FF2B5EF4-FFF2-40B4-BE49-F238E27FC236}">
                <a16:creationId xmlns:a16="http://schemas.microsoft.com/office/drawing/2014/main" id="{5EA53EFD-4801-7C47-9F94-15CFE0600016}"/>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27142190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65F9C59-283E-46FB-B393-3D7FB7E162A6}"/>
              </a:ext>
            </a:extLst>
          </p:cNvPr>
          <p:cNvSpPr>
            <a:spLocks noGrp="1"/>
          </p:cNvSpPr>
          <p:nvPr>
            <p:ph type="body" idx="1" hasCustomPrompt="1"/>
          </p:nvPr>
        </p:nvSpPr>
        <p:spPr>
          <a:xfrm>
            <a:off x="334963" y="1773238"/>
            <a:ext cx="5473700" cy="540984"/>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da-DK" dirty="0"/>
              <a:t>Undertitel</a:t>
            </a:r>
          </a:p>
        </p:txBody>
      </p:sp>
      <p:sp>
        <p:nvSpPr>
          <p:cNvPr id="11" name="Footer Placeholder 4">
            <a:extLst>
              <a:ext uri="{FF2B5EF4-FFF2-40B4-BE49-F238E27FC236}">
                <a16:creationId xmlns:a16="http://schemas.microsoft.com/office/drawing/2014/main" id="{188162B6-D025-754D-BF39-AF687F0081F7}"/>
              </a:ext>
            </a:extLst>
          </p:cNvPr>
          <p:cNvSpPr>
            <a:spLocks noGrp="1"/>
          </p:cNvSpPr>
          <p:nvPr>
            <p:ph type="ftr" sz="quarter" idx="11"/>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3" name="Title 1">
            <a:extLst>
              <a:ext uri="{FF2B5EF4-FFF2-40B4-BE49-F238E27FC236}">
                <a16:creationId xmlns:a16="http://schemas.microsoft.com/office/drawing/2014/main" id="{0C28AAA0-6444-3D45-B925-8AC168EF787D}"/>
              </a:ext>
            </a:extLst>
          </p:cNvPr>
          <p:cNvSpPr>
            <a:spLocks noGrp="1"/>
          </p:cNvSpPr>
          <p:nvPr>
            <p:ph type="title" hasCustomPrompt="1"/>
          </p:nvPr>
        </p:nvSpPr>
        <p:spPr>
          <a:xfrm>
            <a:off x="359999" y="333374"/>
            <a:ext cx="11497037" cy="1116013"/>
          </a:xfrm>
        </p:spPr>
        <p:txBody>
          <a:bodyPr/>
          <a:lstStyle>
            <a:lvl1pPr>
              <a:defRPr/>
            </a:lvl1pPr>
          </a:lstStyle>
          <a:p>
            <a:r>
              <a:rPr lang="da-DK" dirty="0"/>
              <a:t>Indholdsslide</a:t>
            </a:r>
            <a:endParaRPr lang="en-US" dirty="0"/>
          </a:p>
        </p:txBody>
      </p:sp>
      <p:sp>
        <p:nvSpPr>
          <p:cNvPr id="14" name="Text Placeholder 2">
            <a:extLst>
              <a:ext uri="{FF2B5EF4-FFF2-40B4-BE49-F238E27FC236}">
                <a16:creationId xmlns:a16="http://schemas.microsoft.com/office/drawing/2014/main" id="{F7A9FE17-0988-A04F-B384-4F6964A1C30D}"/>
              </a:ext>
            </a:extLst>
          </p:cNvPr>
          <p:cNvSpPr>
            <a:spLocks noGrp="1"/>
          </p:cNvSpPr>
          <p:nvPr>
            <p:ph type="body" idx="13" hasCustomPrompt="1"/>
          </p:nvPr>
        </p:nvSpPr>
        <p:spPr>
          <a:xfrm>
            <a:off x="6107906" y="1773239"/>
            <a:ext cx="5761038" cy="540984"/>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da-DK" dirty="0"/>
              <a:t>Undertitel</a:t>
            </a:r>
          </a:p>
        </p:txBody>
      </p:sp>
      <p:sp>
        <p:nvSpPr>
          <p:cNvPr id="15" name="Content Placeholder 2">
            <a:extLst>
              <a:ext uri="{FF2B5EF4-FFF2-40B4-BE49-F238E27FC236}">
                <a16:creationId xmlns:a16="http://schemas.microsoft.com/office/drawing/2014/main" id="{848BF741-FD0C-1444-8A00-F58CF2B9C071}"/>
              </a:ext>
            </a:extLst>
          </p:cNvPr>
          <p:cNvSpPr>
            <a:spLocks noGrp="1"/>
          </p:cNvSpPr>
          <p:nvPr>
            <p:ph sz="half" idx="14"/>
          </p:nvPr>
        </p:nvSpPr>
        <p:spPr>
          <a:xfrm>
            <a:off x="334962" y="2551291"/>
            <a:ext cx="5473699" cy="3398659"/>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7" name="Content Placeholder 2">
            <a:extLst>
              <a:ext uri="{FF2B5EF4-FFF2-40B4-BE49-F238E27FC236}">
                <a16:creationId xmlns:a16="http://schemas.microsoft.com/office/drawing/2014/main" id="{E2FABDBB-7147-3B40-B9EE-2AC821C939AD}"/>
              </a:ext>
            </a:extLst>
          </p:cNvPr>
          <p:cNvSpPr>
            <a:spLocks noGrp="1"/>
          </p:cNvSpPr>
          <p:nvPr>
            <p:ph sz="half" idx="15"/>
          </p:nvPr>
        </p:nvSpPr>
        <p:spPr>
          <a:xfrm>
            <a:off x="6096000" y="2551291"/>
            <a:ext cx="5761038" cy="3398659"/>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6" name="Date Placeholder 3">
            <a:extLst>
              <a:ext uri="{FF2B5EF4-FFF2-40B4-BE49-F238E27FC236}">
                <a16:creationId xmlns:a16="http://schemas.microsoft.com/office/drawing/2014/main" id="{B22368B0-AE80-CB43-A23E-27278FA9E5EB}"/>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8" name="Slide Number Placeholder 5">
            <a:extLst>
              <a:ext uri="{FF2B5EF4-FFF2-40B4-BE49-F238E27FC236}">
                <a16:creationId xmlns:a16="http://schemas.microsoft.com/office/drawing/2014/main" id="{A346EF48-F150-F54F-817E-2CAE9D314A99}"/>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35159009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dhold med billedteks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9718DB0-7E18-42DE-9D6D-27DCAF1AC499}"/>
              </a:ext>
            </a:extLst>
          </p:cNvPr>
          <p:cNvSpPr>
            <a:spLocks noGrp="1"/>
          </p:cNvSpPr>
          <p:nvPr>
            <p:ph type="body" sz="half" idx="2" hasCustomPrompt="1"/>
          </p:nvPr>
        </p:nvSpPr>
        <p:spPr>
          <a:xfrm>
            <a:off x="359999" y="1773238"/>
            <a:ext cx="5448664" cy="4176712"/>
          </a:xfrm>
        </p:spPr>
        <p:txBody>
          <a:bodyPr/>
          <a:lstStyle>
            <a:lvl1pPr marL="0" indent="0">
              <a:lnSpc>
                <a:spcPct val="120000"/>
              </a:lnSpc>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Tekst</a:t>
            </a:r>
            <a:endParaRPr lang="en-US" dirty="0"/>
          </a:p>
        </p:txBody>
      </p:sp>
      <p:sp>
        <p:nvSpPr>
          <p:cNvPr id="9" name="Footer Placeholder 4">
            <a:extLst>
              <a:ext uri="{FF2B5EF4-FFF2-40B4-BE49-F238E27FC236}">
                <a16:creationId xmlns:a16="http://schemas.microsoft.com/office/drawing/2014/main" id="{BA0A77AD-9DC1-CC47-B729-E822294D62F3}"/>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1" name="Content Placeholder 2">
            <a:extLst>
              <a:ext uri="{FF2B5EF4-FFF2-40B4-BE49-F238E27FC236}">
                <a16:creationId xmlns:a16="http://schemas.microsoft.com/office/drawing/2014/main" id="{C60C0576-1FDB-9440-B068-C806B295F258}"/>
              </a:ext>
            </a:extLst>
          </p:cNvPr>
          <p:cNvSpPr>
            <a:spLocks noGrp="1"/>
          </p:cNvSpPr>
          <p:nvPr>
            <p:ph sz="half" idx="15" hasCustomPrompt="1"/>
          </p:nvPr>
        </p:nvSpPr>
        <p:spPr>
          <a:xfrm>
            <a:off x="6108519" y="1777053"/>
            <a:ext cx="5723482" cy="4176712"/>
          </a:xfrm>
        </p:spPr>
        <p:txBody>
          <a:bodyPr/>
          <a:lstStyle/>
          <a:p>
            <a:pPr lvl="0"/>
            <a:r>
              <a:rPr lang="en-US" dirty="0"/>
              <a:t>Add bullet points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00AC3B2C-DF45-FA45-89C5-5A29D286607C}"/>
              </a:ext>
            </a:extLst>
          </p:cNvPr>
          <p:cNvSpPr>
            <a:spLocks noGrp="1"/>
          </p:cNvSpPr>
          <p:nvPr>
            <p:ph type="title" hasCustomPrompt="1"/>
          </p:nvPr>
        </p:nvSpPr>
        <p:spPr>
          <a:xfrm>
            <a:off x="360000" y="333374"/>
            <a:ext cx="11497038" cy="1116013"/>
          </a:xfrm>
        </p:spPr>
        <p:txBody>
          <a:bodyPr/>
          <a:lstStyle>
            <a:lvl1pPr>
              <a:defRPr/>
            </a:lvl1pPr>
          </a:lstStyle>
          <a:p>
            <a:r>
              <a:rPr lang="da-DK" dirty="0"/>
              <a:t>Indholdsslide</a:t>
            </a:r>
            <a:endParaRPr lang="en-US" dirty="0"/>
          </a:p>
        </p:txBody>
      </p:sp>
      <p:sp>
        <p:nvSpPr>
          <p:cNvPr id="13" name="Date Placeholder 3">
            <a:extLst>
              <a:ext uri="{FF2B5EF4-FFF2-40B4-BE49-F238E27FC236}">
                <a16:creationId xmlns:a16="http://schemas.microsoft.com/office/drawing/2014/main" id="{0B19E4D9-5C1F-C145-9AE2-93C2BA554A7E}"/>
              </a:ext>
            </a:extLst>
          </p:cNvPr>
          <p:cNvSpPr>
            <a:spLocks noGrp="1"/>
          </p:cNvSpPr>
          <p:nvPr>
            <p:ph type="dt" sz="half" idx="16"/>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4" name="Slide Number Placeholder 5">
            <a:extLst>
              <a:ext uri="{FF2B5EF4-FFF2-40B4-BE49-F238E27FC236}">
                <a16:creationId xmlns:a16="http://schemas.microsoft.com/office/drawing/2014/main" id="{3C0DA81D-A4F3-7949-B15E-A133DDBA7637}"/>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31022652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392AD-A4BB-44EE-880F-615E0C451104}"/>
              </a:ext>
            </a:extLst>
          </p:cNvPr>
          <p:cNvSpPr>
            <a:spLocks noGrp="1"/>
          </p:cNvSpPr>
          <p:nvPr>
            <p:ph type="title" hasCustomPrompt="1"/>
          </p:nvPr>
        </p:nvSpPr>
        <p:spPr/>
        <p:txBody>
          <a:bodyPr/>
          <a:lstStyle>
            <a:lvl1pPr>
              <a:defRPr/>
            </a:lvl1pPr>
          </a:lstStyle>
          <a:p>
            <a:r>
              <a:rPr lang="da-DK" dirty="0"/>
              <a:t>Indholdsslide</a:t>
            </a:r>
            <a:endParaRPr lang="en-US" dirty="0"/>
          </a:p>
        </p:txBody>
      </p:sp>
      <p:sp>
        <p:nvSpPr>
          <p:cNvPr id="3" name="Vertical Text Placeholder 2">
            <a:extLst>
              <a:ext uri="{FF2B5EF4-FFF2-40B4-BE49-F238E27FC236}">
                <a16:creationId xmlns:a16="http://schemas.microsoft.com/office/drawing/2014/main" id="{D31E6587-2ED7-4861-98F6-BDEEB0659F6C}"/>
              </a:ext>
            </a:extLst>
          </p:cNvPr>
          <p:cNvSpPr>
            <a:spLocks noGrp="1"/>
          </p:cNvSpPr>
          <p:nvPr>
            <p:ph type="body" orient="vert" idx="1" hasCustomPrompt="1"/>
          </p:nvPr>
        </p:nvSpPr>
        <p:spPr/>
        <p:txBody>
          <a:bodyPr vert="eaVert"/>
          <a:lstStyle/>
          <a:p>
            <a:pPr lvl="0"/>
            <a:r>
              <a:rPr lang="en-US" dirty="0"/>
              <a:t>Add bullet points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a:extLst>
              <a:ext uri="{FF2B5EF4-FFF2-40B4-BE49-F238E27FC236}">
                <a16:creationId xmlns:a16="http://schemas.microsoft.com/office/drawing/2014/main" id="{9368A705-6C8E-3041-B1E5-949B242B202D}"/>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0" name="Date Placeholder 3">
            <a:extLst>
              <a:ext uri="{FF2B5EF4-FFF2-40B4-BE49-F238E27FC236}">
                <a16:creationId xmlns:a16="http://schemas.microsoft.com/office/drawing/2014/main" id="{26836F35-8D6D-F844-A6B4-0538DC766BE0}"/>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1" name="Slide Number Placeholder 5">
            <a:extLst>
              <a:ext uri="{FF2B5EF4-FFF2-40B4-BE49-F238E27FC236}">
                <a16:creationId xmlns:a16="http://schemas.microsoft.com/office/drawing/2014/main" id="{20C679F5-5316-EE49-9188-13B4D359B8CA}"/>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2206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Picture">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CC10-ADBB-43B6-B95B-AD58926FDADF}"/>
              </a:ext>
            </a:extLst>
          </p:cNvPr>
          <p:cNvSpPr>
            <a:spLocks noGrp="1"/>
          </p:cNvSpPr>
          <p:nvPr>
            <p:ph type="ctrTitle" hasCustomPrompt="1"/>
          </p:nvPr>
        </p:nvSpPr>
        <p:spPr>
          <a:xfrm>
            <a:off x="360000" y="1773238"/>
            <a:ext cx="7200000" cy="2911650"/>
          </a:xfrm>
        </p:spPr>
        <p:txBody>
          <a:bodyPr anchor="b">
            <a:normAutofit/>
          </a:bodyPr>
          <a:lstStyle>
            <a:lvl1pPr algn="l">
              <a:defRPr sz="5000">
                <a:solidFill>
                  <a:schemeClr val="bg1"/>
                </a:solidFill>
              </a:defRPr>
            </a:lvl1pPr>
          </a:lstStyle>
          <a:p>
            <a:r>
              <a:rPr lang="da-DK" dirty="0"/>
              <a:t>Titel slide</a:t>
            </a:r>
            <a:endParaRPr lang="en-US" dirty="0"/>
          </a:p>
        </p:txBody>
      </p:sp>
      <p:sp>
        <p:nvSpPr>
          <p:cNvPr id="3" name="Subtitle 2">
            <a:extLst>
              <a:ext uri="{FF2B5EF4-FFF2-40B4-BE49-F238E27FC236}">
                <a16:creationId xmlns:a16="http://schemas.microsoft.com/office/drawing/2014/main" id="{1F947F9D-A5CF-4BAA-8E9D-E555BA6E81E7}"/>
              </a:ext>
            </a:extLst>
          </p:cNvPr>
          <p:cNvSpPr>
            <a:spLocks noGrp="1"/>
          </p:cNvSpPr>
          <p:nvPr>
            <p:ph type="subTitle" idx="1" hasCustomPrompt="1"/>
          </p:nvPr>
        </p:nvSpPr>
        <p:spPr>
          <a:xfrm>
            <a:off x="360000" y="4684888"/>
            <a:ext cx="7200000" cy="1804811"/>
          </a:xfrm>
        </p:spPr>
        <p:txBody>
          <a:bodyPr>
            <a:normAutofit/>
          </a:bodyPr>
          <a:lstStyle>
            <a:lvl1pPr marL="0" indent="0" algn="l">
              <a:spcBef>
                <a:spcPts val="80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Undertitel. Baggrundsfarve kan ændres via Design </a:t>
            </a:r>
            <a:r>
              <a:rPr lang="mr-IN" dirty="0"/>
              <a:t>–</a:t>
            </a:r>
            <a:r>
              <a:rPr lang="da-DK" dirty="0"/>
              <a:t> Formater baggrund. Billede kan ændres ved at dobbeltklikke billede og vælge Skift billede.</a:t>
            </a:r>
          </a:p>
        </p:txBody>
      </p:sp>
      <p:sp>
        <p:nvSpPr>
          <p:cNvPr id="18" name="Picture Placeholder 17">
            <a:extLst>
              <a:ext uri="{FF2B5EF4-FFF2-40B4-BE49-F238E27FC236}">
                <a16:creationId xmlns:a16="http://schemas.microsoft.com/office/drawing/2014/main" id="{124AAC30-F868-E944-93BD-AB1BEE1175A4}"/>
              </a:ext>
            </a:extLst>
          </p:cNvPr>
          <p:cNvSpPr>
            <a:spLocks noGrp="1"/>
          </p:cNvSpPr>
          <p:nvPr>
            <p:ph type="pic" sz="quarter" idx="10" hasCustomPrompt="1"/>
          </p:nvPr>
        </p:nvSpPr>
        <p:spPr>
          <a:xfrm>
            <a:off x="7954350" y="0"/>
            <a:ext cx="4237650" cy="6858001"/>
          </a:xfrm>
          <a:custGeom>
            <a:avLst/>
            <a:gdLst>
              <a:gd name="connsiteX0" fmla="*/ 2899423 w 4237650"/>
              <a:gd name="connsiteY0" fmla="*/ 0 h 6858001"/>
              <a:gd name="connsiteX1" fmla="*/ 4237650 w 4237650"/>
              <a:gd name="connsiteY1" fmla="*/ 4384 h 6858001"/>
              <a:gd name="connsiteX2" fmla="*/ 4237650 w 4237650"/>
              <a:gd name="connsiteY2" fmla="*/ 6858001 h 6858001"/>
              <a:gd name="connsiteX3" fmla="*/ 1473870 w 4237650"/>
              <a:gd name="connsiteY3" fmla="*/ 6858001 h 6858001"/>
              <a:gd name="connsiteX4" fmla="*/ 1357999 w 4237650"/>
              <a:gd name="connsiteY4" fmla="*/ 6740982 h 6858001"/>
              <a:gd name="connsiteX5" fmla="*/ 223 w 4237650"/>
              <a:gd name="connsiteY5" fmla="*/ 3529761 h 6858001"/>
              <a:gd name="connsiteX6" fmla="*/ 3003 w 4237650"/>
              <a:gd name="connsiteY6" fmla="*/ 292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7650" h="6858001">
                <a:moveTo>
                  <a:pt x="2899423" y="0"/>
                </a:moveTo>
                <a:lnTo>
                  <a:pt x="4237650" y="4384"/>
                </a:lnTo>
                <a:lnTo>
                  <a:pt x="4237650" y="6858001"/>
                </a:lnTo>
                <a:lnTo>
                  <a:pt x="1473870" y="6858001"/>
                </a:lnTo>
                <a:lnTo>
                  <a:pt x="1357999" y="6740982"/>
                </a:lnTo>
                <a:cubicBezTo>
                  <a:pt x="606095" y="5935145"/>
                  <a:pt x="2667" y="4805149"/>
                  <a:pt x="223" y="3529761"/>
                </a:cubicBezTo>
                <a:cubicBezTo>
                  <a:pt x="223" y="2682794"/>
                  <a:pt x="-1168" y="593901"/>
                  <a:pt x="3003" y="2927"/>
                </a:cubicBezTo>
                <a:close/>
              </a:path>
            </a:pathLst>
          </a:custGeom>
          <a:solidFill>
            <a:schemeClr val="tx1">
              <a:alpha val="10000"/>
            </a:schemeClr>
          </a:solidFill>
        </p:spPr>
        <p:txBody>
          <a:bodyPr wrap="square" lIns="216000" tIns="216000">
            <a:noAutofit/>
          </a:bodyPr>
          <a:lstStyle>
            <a:lvl1pPr marL="0" indent="0">
              <a:buNone/>
              <a:defRPr sz="1400" i="0">
                <a:solidFill>
                  <a:schemeClr val="bg1"/>
                </a:solidFill>
              </a:defRPr>
            </a:lvl1pPr>
          </a:lstStyle>
          <a:p>
            <a:r>
              <a:rPr lang="da-DK" dirty="0"/>
              <a:t>Klik på ikon for at tilføje billede</a:t>
            </a:r>
            <a:endParaRPr lang="en-US" dirty="0"/>
          </a:p>
        </p:txBody>
      </p:sp>
      <p:pic>
        <p:nvPicPr>
          <p:cNvPr id="6" name="Picture 10">
            <a:extLst>
              <a:ext uri="{FF2B5EF4-FFF2-40B4-BE49-F238E27FC236}">
                <a16:creationId xmlns:a16="http://schemas.microsoft.com/office/drawing/2014/main" id="{446B4C20-3C77-48C4-8498-19EF957D3BC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60000" y="337956"/>
            <a:ext cx="2222668" cy="674326"/>
          </a:xfrm>
          <a:prstGeom prst="rect">
            <a:avLst/>
          </a:prstGeom>
          <a:noFill/>
        </p:spPr>
      </p:pic>
    </p:spTree>
    <p:extLst>
      <p:ext uri="{BB962C8B-B14F-4D97-AF65-F5344CB8AC3E}">
        <p14:creationId xmlns:p14="http://schemas.microsoft.com/office/powerpoint/2010/main" val="41065982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80095F-0FDD-40B5-8EF2-8E6577456413}"/>
              </a:ext>
            </a:extLst>
          </p:cNvPr>
          <p:cNvSpPr>
            <a:spLocks noGrp="1"/>
          </p:cNvSpPr>
          <p:nvPr>
            <p:ph type="title" orient="vert" hasCustomPrompt="1"/>
          </p:nvPr>
        </p:nvSpPr>
        <p:spPr>
          <a:xfrm>
            <a:off x="8724900" y="365125"/>
            <a:ext cx="2628900" cy="5811838"/>
          </a:xfrm>
        </p:spPr>
        <p:txBody>
          <a:bodyPr vert="eaVert"/>
          <a:lstStyle>
            <a:lvl1pPr>
              <a:defRPr/>
            </a:lvl1pPr>
          </a:lstStyle>
          <a:p>
            <a:r>
              <a:rPr lang="da-DK" dirty="0"/>
              <a:t>Indholdsslide</a:t>
            </a:r>
            <a:endParaRPr lang="en-US" dirty="0"/>
          </a:p>
        </p:txBody>
      </p:sp>
      <p:sp>
        <p:nvSpPr>
          <p:cNvPr id="3" name="Vertical Text Placeholder 2">
            <a:extLst>
              <a:ext uri="{FF2B5EF4-FFF2-40B4-BE49-F238E27FC236}">
                <a16:creationId xmlns:a16="http://schemas.microsoft.com/office/drawing/2014/main" id="{192A0660-0C3D-47E4-9BE8-3B9F007BC62F}"/>
              </a:ext>
            </a:extLst>
          </p:cNvPr>
          <p:cNvSpPr>
            <a:spLocks noGrp="1"/>
          </p:cNvSpPr>
          <p:nvPr>
            <p:ph type="body" orient="vert" idx="1" hasCustomPrompt="1"/>
          </p:nvPr>
        </p:nvSpPr>
        <p:spPr>
          <a:xfrm>
            <a:off x="838200" y="365125"/>
            <a:ext cx="7734300" cy="5811838"/>
          </a:xfrm>
        </p:spPr>
        <p:txBody>
          <a:bodyPr vert="eaVert"/>
          <a:lstStyle/>
          <a:p>
            <a:pPr lvl="0"/>
            <a:r>
              <a:rPr lang="en-US" dirty="0"/>
              <a:t>Add bullet points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a:extLst>
              <a:ext uri="{FF2B5EF4-FFF2-40B4-BE49-F238E27FC236}">
                <a16:creationId xmlns:a16="http://schemas.microsoft.com/office/drawing/2014/main" id="{7B24701F-7BAC-E449-A739-D599CAB06FDE}"/>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0" name="Date Placeholder 3">
            <a:extLst>
              <a:ext uri="{FF2B5EF4-FFF2-40B4-BE49-F238E27FC236}">
                <a16:creationId xmlns:a16="http://schemas.microsoft.com/office/drawing/2014/main" id="{AE58817C-4D6D-164D-BFF8-9C129604020C}"/>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1" name="Slide Number Placeholder 5">
            <a:extLst>
              <a:ext uri="{FF2B5EF4-FFF2-40B4-BE49-F238E27FC236}">
                <a16:creationId xmlns:a16="http://schemas.microsoft.com/office/drawing/2014/main" id="{7834743D-B76C-8D40-B35A-8955C7A11212}"/>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3772600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Slide - Background Picture">
    <p:bg>
      <p:bgPr>
        <a:solidFill>
          <a:schemeClr val="tx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C36A5F0-16FC-FE49-A404-A9C0DFE4A6CC}"/>
              </a:ext>
            </a:extLst>
          </p:cNvPr>
          <p:cNvSpPr/>
          <p:nvPr userDrawn="1"/>
        </p:nvSpPr>
        <p:spPr>
          <a:xfrm>
            <a:off x="0" y="0"/>
            <a:ext cx="12192000" cy="6858000"/>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0" name="Title 1">
            <a:extLst>
              <a:ext uri="{FF2B5EF4-FFF2-40B4-BE49-F238E27FC236}">
                <a16:creationId xmlns:a16="http://schemas.microsoft.com/office/drawing/2014/main" id="{709FFAAC-F341-144B-9DA2-EAD87D4B71E1}"/>
              </a:ext>
            </a:extLst>
          </p:cNvPr>
          <p:cNvSpPr>
            <a:spLocks noGrp="1"/>
          </p:cNvSpPr>
          <p:nvPr>
            <p:ph type="ctrTitle" hasCustomPrompt="1"/>
          </p:nvPr>
        </p:nvSpPr>
        <p:spPr>
          <a:xfrm>
            <a:off x="360000" y="1773238"/>
            <a:ext cx="9000000" cy="2911650"/>
          </a:xfrm>
        </p:spPr>
        <p:txBody>
          <a:bodyPr anchor="b">
            <a:normAutofit/>
          </a:bodyPr>
          <a:lstStyle>
            <a:lvl1pPr algn="l">
              <a:defRPr sz="5000">
                <a:solidFill>
                  <a:schemeClr val="bg1"/>
                </a:solidFill>
              </a:defRPr>
            </a:lvl1pPr>
          </a:lstStyle>
          <a:p>
            <a:r>
              <a:rPr lang="da-DK" dirty="0"/>
              <a:t>Titel sektion</a:t>
            </a:r>
            <a:endParaRPr lang="en-US" dirty="0"/>
          </a:p>
        </p:txBody>
      </p:sp>
      <p:pic>
        <p:nvPicPr>
          <p:cNvPr id="12" name="Picture 11">
            <a:extLst>
              <a:ext uri="{FF2B5EF4-FFF2-40B4-BE49-F238E27FC236}">
                <a16:creationId xmlns:a16="http://schemas.microsoft.com/office/drawing/2014/main" id="{BAF41705-AC5A-9340-AA26-D67A45637A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36100" y="-936000"/>
            <a:ext cx="5511800" cy="6858000"/>
          </a:xfrm>
          <a:prstGeom prst="rect">
            <a:avLst/>
          </a:prstGeom>
        </p:spPr>
      </p:pic>
      <p:sp>
        <p:nvSpPr>
          <p:cNvPr id="7" name="Subtitle 2">
            <a:extLst>
              <a:ext uri="{FF2B5EF4-FFF2-40B4-BE49-F238E27FC236}">
                <a16:creationId xmlns:a16="http://schemas.microsoft.com/office/drawing/2014/main" id="{4D47F344-823B-E444-8DEF-F81C8A4FB1A8}"/>
              </a:ext>
            </a:extLst>
          </p:cNvPr>
          <p:cNvSpPr>
            <a:spLocks noGrp="1"/>
          </p:cNvSpPr>
          <p:nvPr>
            <p:ph type="subTitle" idx="1" hasCustomPrompt="1"/>
          </p:nvPr>
        </p:nvSpPr>
        <p:spPr>
          <a:xfrm>
            <a:off x="360000" y="4684888"/>
            <a:ext cx="9000000" cy="1804811"/>
          </a:xfrm>
        </p:spPr>
        <p:txBody>
          <a:bodyPr>
            <a:normAutofit/>
          </a:bodyPr>
          <a:lstStyle>
            <a:lvl1pPr marL="0" indent="0" algn="l">
              <a:spcBef>
                <a:spcPts val="80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Undertitel. Baggrundsbillede kan ændres via Design – Formater baggrund – </a:t>
            </a:r>
          </a:p>
          <a:p>
            <a:r>
              <a:rPr lang="da-DK" dirty="0"/>
              <a:t>Vælg Billede udfyld</a:t>
            </a:r>
          </a:p>
        </p:txBody>
      </p:sp>
      <p:pic>
        <p:nvPicPr>
          <p:cNvPr id="8" name="Picture 10">
            <a:extLst>
              <a:ext uri="{FF2B5EF4-FFF2-40B4-BE49-F238E27FC236}">
                <a16:creationId xmlns:a16="http://schemas.microsoft.com/office/drawing/2014/main" id="{7CC67FBB-3056-4D28-8462-CDB727AC61D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360000" y="337956"/>
            <a:ext cx="2222668" cy="674326"/>
          </a:xfrm>
          <a:prstGeom prst="rect">
            <a:avLst/>
          </a:prstGeom>
          <a:noFill/>
        </p:spPr>
      </p:pic>
    </p:spTree>
    <p:extLst>
      <p:ext uri="{BB962C8B-B14F-4D97-AF65-F5344CB8AC3E}">
        <p14:creationId xmlns:p14="http://schemas.microsoft.com/office/powerpoint/2010/main" val="1170922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accent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96A3273B-C137-A645-803B-1732A5BFA21F}"/>
              </a:ext>
            </a:extLst>
          </p:cNvPr>
          <p:cNvSpPr/>
          <p:nvPr userDrawn="1"/>
        </p:nvSpPr>
        <p:spPr>
          <a:xfrm flipH="1">
            <a:off x="180621" y="-1"/>
            <a:ext cx="12011377"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sp>
        <p:nvSpPr>
          <p:cNvPr id="10" name="Title 1">
            <a:extLst>
              <a:ext uri="{FF2B5EF4-FFF2-40B4-BE49-F238E27FC236}">
                <a16:creationId xmlns:a16="http://schemas.microsoft.com/office/drawing/2014/main" id="{709FFAAC-F341-144B-9DA2-EAD87D4B71E1}"/>
              </a:ext>
            </a:extLst>
          </p:cNvPr>
          <p:cNvSpPr>
            <a:spLocks noGrp="1"/>
          </p:cNvSpPr>
          <p:nvPr>
            <p:ph type="ctrTitle" hasCustomPrompt="1"/>
          </p:nvPr>
        </p:nvSpPr>
        <p:spPr>
          <a:xfrm>
            <a:off x="360000" y="1773238"/>
            <a:ext cx="9000000" cy="2911650"/>
          </a:xfrm>
        </p:spPr>
        <p:txBody>
          <a:bodyPr anchor="b">
            <a:normAutofit/>
          </a:bodyPr>
          <a:lstStyle>
            <a:lvl1pPr algn="l">
              <a:defRPr sz="5000">
                <a:solidFill>
                  <a:schemeClr val="tx1"/>
                </a:solidFill>
              </a:defRPr>
            </a:lvl1pPr>
          </a:lstStyle>
          <a:p>
            <a:r>
              <a:rPr lang="en-US" dirty="0" err="1"/>
              <a:t>Titel</a:t>
            </a:r>
            <a:r>
              <a:rPr lang="en-US" dirty="0"/>
              <a:t> </a:t>
            </a:r>
            <a:r>
              <a:rPr lang="en-US" dirty="0" err="1"/>
              <a:t>sektion</a:t>
            </a:r>
            <a:endParaRPr lang="en-US" dirty="0"/>
          </a:p>
        </p:txBody>
      </p:sp>
      <p:sp>
        <p:nvSpPr>
          <p:cNvPr id="11" name="Subtitle 2">
            <a:extLst>
              <a:ext uri="{FF2B5EF4-FFF2-40B4-BE49-F238E27FC236}">
                <a16:creationId xmlns:a16="http://schemas.microsoft.com/office/drawing/2014/main" id="{A4519358-6722-2D4A-84BA-8B3BDD072A35}"/>
              </a:ext>
            </a:extLst>
          </p:cNvPr>
          <p:cNvSpPr>
            <a:spLocks noGrp="1"/>
          </p:cNvSpPr>
          <p:nvPr>
            <p:ph type="subTitle" idx="1" hasCustomPrompt="1"/>
          </p:nvPr>
        </p:nvSpPr>
        <p:spPr>
          <a:xfrm>
            <a:off x="360000" y="4684889"/>
            <a:ext cx="9000000" cy="1804811"/>
          </a:xfrm>
        </p:spPr>
        <p:txBody>
          <a:bodyPr>
            <a:normAutofit/>
          </a:bodyPr>
          <a:lstStyle>
            <a:lvl1pPr marL="0" indent="0" algn="l">
              <a:spcBef>
                <a:spcPts val="8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Undertitel. Baggrundsfarve kan ændres via Design </a:t>
            </a:r>
            <a:r>
              <a:rPr lang="mr-IN" dirty="0"/>
              <a:t>–</a:t>
            </a:r>
            <a:r>
              <a:rPr lang="da-DK" dirty="0"/>
              <a:t> Formater baggrund</a:t>
            </a:r>
          </a:p>
        </p:txBody>
      </p:sp>
      <p:pic>
        <p:nvPicPr>
          <p:cNvPr id="17" name="Picture 16">
            <a:extLst>
              <a:ext uri="{FF2B5EF4-FFF2-40B4-BE49-F238E27FC236}">
                <a16:creationId xmlns:a16="http://schemas.microsoft.com/office/drawing/2014/main" id="{63894C80-4877-EA47-8C89-214FA3124C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35600" y="-934222"/>
            <a:ext cx="5511800" cy="6858000"/>
          </a:xfrm>
          <a:prstGeom prst="rect">
            <a:avLst/>
          </a:prstGeom>
        </p:spPr>
      </p:pic>
      <p:pic>
        <p:nvPicPr>
          <p:cNvPr id="9" name="Picture 6">
            <a:extLst>
              <a:ext uri="{FF2B5EF4-FFF2-40B4-BE49-F238E27FC236}">
                <a16:creationId xmlns:a16="http://schemas.microsoft.com/office/drawing/2014/main" id="{3336B172-24C8-4012-AE4C-26B688919AC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360000" y="278478"/>
            <a:ext cx="2151200" cy="652644"/>
          </a:xfrm>
          <a:prstGeom prst="rect">
            <a:avLst/>
          </a:prstGeom>
        </p:spPr>
      </p:pic>
    </p:spTree>
    <p:extLst>
      <p:ext uri="{BB962C8B-B14F-4D97-AF65-F5344CB8AC3E}">
        <p14:creationId xmlns:p14="http://schemas.microsoft.com/office/powerpoint/2010/main" val="3506290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Slide">
    <p:bg>
      <p:bgPr>
        <a:solidFill>
          <a:schemeClr val="accent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3B98CA-3CE7-EA45-A77C-C4E2CFF48A0A}"/>
              </a:ext>
            </a:extLst>
          </p:cNvPr>
          <p:cNvSpPr/>
          <p:nvPr userDrawn="1"/>
        </p:nvSpPr>
        <p:spPr>
          <a:xfrm flipH="1">
            <a:off x="180621" y="-1"/>
            <a:ext cx="12011377"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pic>
        <p:nvPicPr>
          <p:cNvPr id="17" name="Picture 16">
            <a:extLst>
              <a:ext uri="{FF2B5EF4-FFF2-40B4-BE49-F238E27FC236}">
                <a16:creationId xmlns:a16="http://schemas.microsoft.com/office/drawing/2014/main" id="{63894C80-4877-EA47-8C89-214FA3124C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35600" y="-934222"/>
            <a:ext cx="5511800" cy="6858000"/>
          </a:xfrm>
          <a:prstGeom prst="rect">
            <a:avLst/>
          </a:prstGeom>
        </p:spPr>
      </p:pic>
      <p:sp>
        <p:nvSpPr>
          <p:cNvPr id="9" name="Subtitle 2">
            <a:extLst>
              <a:ext uri="{FF2B5EF4-FFF2-40B4-BE49-F238E27FC236}">
                <a16:creationId xmlns:a16="http://schemas.microsoft.com/office/drawing/2014/main" id="{2D290D5C-5320-BF47-9B8C-E0318B136662}"/>
              </a:ext>
            </a:extLst>
          </p:cNvPr>
          <p:cNvSpPr>
            <a:spLocks noGrp="1"/>
          </p:cNvSpPr>
          <p:nvPr>
            <p:ph type="subTitle" idx="1" hasCustomPrompt="1"/>
          </p:nvPr>
        </p:nvSpPr>
        <p:spPr>
          <a:xfrm>
            <a:off x="6117334" y="1773238"/>
            <a:ext cx="5739704" cy="4150540"/>
          </a:xfrm>
        </p:spPr>
        <p:txBody>
          <a:bodyPr>
            <a:normAutofit/>
          </a:bodyPr>
          <a:lstStyle>
            <a:lvl1pPr marL="0" indent="0" algn="l">
              <a:spcBef>
                <a:spcPts val="800"/>
              </a:spcBef>
              <a:buNone/>
              <a:defRPr sz="22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342900" indent="-342900">
              <a:buFont typeface="+mj-lt"/>
              <a:buAutoNum type="arabicPeriod"/>
            </a:pPr>
            <a:r>
              <a:rPr lang="da-DK" dirty="0"/>
              <a:t>Agenda #1</a:t>
            </a:r>
          </a:p>
          <a:p>
            <a:pPr marL="342900" indent="-342900">
              <a:buFont typeface="+mj-lt"/>
              <a:buAutoNum type="arabicPeriod"/>
            </a:pPr>
            <a:r>
              <a:rPr lang="da-DK" dirty="0"/>
              <a:t>Agenda #2</a:t>
            </a:r>
          </a:p>
          <a:p>
            <a:pPr marL="342900" indent="-342900">
              <a:buFont typeface="+mj-lt"/>
              <a:buAutoNum type="arabicPeriod"/>
            </a:pPr>
            <a:r>
              <a:rPr lang="da-DK" dirty="0"/>
              <a:t>Agenda #3</a:t>
            </a:r>
          </a:p>
        </p:txBody>
      </p:sp>
      <p:sp>
        <p:nvSpPr>
          <p:cNvPr id="16" name="Title 1">
            <a:extLst>
              <a:ext uri="{FF2B5EF4-FFF2-40B4-BE49-F238E27FC236}">
                <a16:creationId xmlns:a16="http://schemas.microsoft.com/office/drawing/2014/main" id="{3D46D0B0-E4B3-564B-A7AF-A4C86A5E8762}"/>
              </a:ext>
            </a:extLst>
          </p:cNvPr>
          <p:cNvSpPr>
            <a:spLocks noGrp="1"/>
          </p:cNvSpPr>
          <p:nvPr>
            <p:ph type="ctrTitle" hasCustomPrompt="1"/>
          </p:nvPr>
        </p:nvSpPr>
        <p:spPr>
          <a:xfrm>
            <a:off x="360000" y="1773238"/>
            <a:ext cx="5448663" cy="4176712"/>
          </a:xfrm>
        </p:spPr>
        <p:txBody>
          <a:bodyPr anchor="t" anchorCtr="0">
            <a:normAutofit/>
          </a:bodyPr>
          <a:lstStyle>
            <a:lvl1pPr algn="l">
              <a:defRPr sz="5000">
                <a:solidFill>
                  <a:schemeClr val="tx1"/>
                </a:solidFill>
              </a:defRPr>
            </a:lvl1pPr>
          </a:lstStyle>
          <a:p>
            <a:r>
              <a:rPr lang="da-DK" dirty="0"/>
              <a:t>Agenda</a:t>
            </a:r>
            <a:endParaRPr lang="en-US" dirty="0"/>
          </a:p>
        </p:txBody>
      </p:sp>
    </p:spTree>
    <p:extLst>
      <p:ext uri="{BB962C8B-B14F-4D97-AF65-F5344CB8AC3E}">
        <p14:creationId xmlns:p14="http://schemas.microsoft.com/office/powerpoint/2010/main" val="313543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ext and Picture">
    <p:bg>
      <p:bgPr>
        <a:solidFill>
          <a:schemeClr val="accent4"/>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B7E727-BE3A-AA4E-8F11-5B81257FE441}"/>
              </a:ext>
            </a:extLst>
          </p:cNvPr>
          <p:cNvSpPr>
            <a:spLocks noGrp="1"/>
          </p:cNvSpPr>
          <p:nvPr>
            <p:ph type="pic" sz="quarter" idx="10" hasCustomPrompt="1"/>
          </p:nvPr>
        </p:nvSpPr>
        <p:spPr>
          <a:xfrm>
            <a:off x="6096000" y="0"/>
            <a:ext cx="6096000" cy="6858000"/>
          </a:xfrm>
          <a:solidFill>
            <a:schemeClr val="tx1">
              <a:alpha val="10000"/>
            </a:schemeClr>
          </a:solidFill>
        </p:spPr>
        <p:txBody>
          <a:bodyPr lIns="216000" tIns="216000">
            <a:normAutofit/>
          </a:bodyPr>
          <a:lstStyle>
            <a:lvl1pPr marL="0" marR="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sz="1400">
                <a:solidFill>
                  <a:schemeClr val="bg1"/>
                </a:solidFill>
              </a:defRPr>
            </a:lvl1pPr>
          </a:lstStyle>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lang="da-DK" dirty="0"/>
              <a:t>Klik på ikon for at tilføje billede</a:t>
            </a:r>
            <a:endParaRPr lang="en-US" dirty="0"/>
          </a:p>
        </p:txBody>
      </p:sp>
      <p:sp>
        <p:nvSpPr>
          <p:cNvPr id="9" name="Title 1">
            <a:extLst>
              <a:ext uri="{FF2B5EF4-FFF2-40B4-BE49-F238E27FC236}">
                <a16:creationId xmlns:a16="http://schemas.microsoft.com/office/drawing/2014/main" id="{6B56432A-EF3C-D746-80D4-888AE515BFCF}"/>
              </a:ext>
            </a:extLst>
          </p:cNvPr>
          <p:cNvSpPr>
            <a:spLocks noGrp="1"/>
          </p:cNvSpPr>
          <p:nvPr>
            <p:ph type="title" hasCustomPrompt="1"/>
          </p:nvPr>
        </p:nvSpPr>
        <p:spPr>
          <a:xfrm>
            <a:off x="360000" y="333374"/>
            <a:ext cx="5736000" cy="1116013"/>
          </a:xfrm>
        </p:spPr>
        <p:txBody>
          <a:bodyPr/>
          <a:lstStyle>
            <a:lvl1pPr>
              <a:defRPr>
                <a:solidFill>
                  <a:schemeClr val="bg1"/>
                </a:solidFill>
              </a:defRPr>
            </a:lvl1pPr>
          </a:lstStyle>
          <a:p>
            <a:r>
              <a:rPr lang="da-DK" dirty="0"/>
              <a:t>Slide med billede</a:t>
            </a:r>
            <a:endParaRPr lang="en-US" dirty="0"/>
          </a:p>
        </p:txBody>
      </p:sp>
      <p:sp>
        <p:nvSpPr>
          <p:cNvPr id="12" name="Text Placeholder 2">
            <a:extLst>
              <a:ext uri="{FF2B5EF4-FFF2-40B4-BE49-F238E27FC236}">
                <a16:creationId xmlns:a16="http://schemas.microsoft.com/office/drawing/2014/main" id="{CB376173-2BC5-6943-A1EC-E9D4287D44CC}"/>
              </a:ext>
            </a:extLst>
          </p:cNvPr>
          <p:cNvSpPr>
            <a:spLocks noGrp="1"/>
          </p:cNvSpPr>
          <p:nvPr>
            <p:ph type="body" idx="1" hasCustomPrompt="1"/>
          </p:nvPr>
        </p:nvSpPr>
        <p:spPr>
          <a:xfrm>
            <a:off x="360000" y="1773238"/>
            <a:ext cx="5377215" cy="540984"/>
          </a:xfrm>
        </p:spPr>
        <p:txBody>
          <a:bodyPr anchor="b">
            <a:normAutofit/>
          </a:bodyPr>
          <a:lstStyle>
            <a:lvl1pPr marL="0" inden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da-DK" dirty="0"/>
              <a:t>Undertitel</a:t>
            </a:r>
          </a:p>
        </p:txBody>
      </p:sp>
      <p:sp>
        <p:nvSpPr>
          <p:cNvPr id="13" name="Text Placeholder 3">
            <a:extLst>
              <a:ext uri="{FF2B5EF4-FFF2-40B4-BE49-F238E27FC236}">
                <a16:creationId xmlns:a16="http://schemas.microsoft.com/office/drawing/2014/main" id="{10483C3B-DF67-4C4E-8A3B-A3D65F900632}"/>
              </a:ext>
            </a:extLst>
          </p:cNvPr>
          <p:cNvSpPr>
            <a:spLocks noGrp="1"/>
          </p:cNvSpPr>
          <p:nvPr>
            <p:ph type="body" sz="half" idx="2" hasCustomPrompt="1"/>
          </p:nvPr>
        </p:nvSpPr>
        <p:spPr>
          <a:xfrm>
            <a:off x="360000" y="2427112"/>
            <a:ext cx="5377215" cy="4062588"/>
          </a:xfrm>
        </p:spPr>
        <p:txBody>
          <a:bodyPr/>
          <a:lstStyle>
            <a:lvl1pPr marL="0" indent="0">
              <a:lnSpc>
                <a:spcPct val="120000"/>
              </a:lnSpc>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a-DK" dirty="0"/>
              <a:t>Brødtekst til slide med billede. Baggrundsfarve kan ændres via Design </a:t>
            </a:r>
            <a:r>
              <a:rPr lang="mr-IN" dirty="0"/>
              <a:t>–</a:t>
            </a:r>
            <a:r>
              <a:rPr lang="da-DK" dirty="0"/>
              <a:t> Formater baggrund</a:t>
            </a:r>
          </a:p>
          <a:p>
            <a:r>
              <a:rPr lang="da-DK" dirty="0"/>
              <a:t>Billede i højre side kan ændres ved at dobbeltklikke på det og vælge Skift billede</a:t>
            </a:r>
          </a:p>
        </p:txBody>
      </p:sp>
    </p:spTree>
    <p:extLst>
      <p:ext uri="{BB962C8B-B14F-4D97-AF65-F5344CB8AC3E}">
        <p14:creationId xmlns:p14="http://schemas.microsoft.com/office/powerpoint/2010/main" val="1521051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ext and Picture - Light">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B7E727-BE3A-AA4E-8F11-5B81257FE441}"/>
              </a:ext>
            </a:extLst>
          </p:cNvPr>
          <p:cNvSpPr>
            <a:spLocks noGrp="1"/>
          </p:cNvSpPr>
          <p:nvPr>
            <p:ph type="pic" sz="quarter" idx="10" hasCustomPrompt="1"/>
          </p:nvPr>
        </p:nvSpPr>
        <p:spPr>
          <a:xfrm>
            <a:off x="-11289" y="0"/>
            <a:ext cx="5819952" cy="6858000"/>
          </a:xfrm>
          <a:solidFill>
            <a:schemeClr val="tx2">
              <a:lumMod val="20000"/>
              <a:lumOff val="80000"/>
            </a:schemeClr>
          </a:solidFill>
        </p:spPr>
        <p:txBody>
          <a:bodyPr lIns="216000" tIns="216000">
            <a:normAutofit/>
          </a:bodyPr>
          <a:lstStyle>
            <a:lvl1pPr marL="0" marR="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sz="1400">
                <a:solidFill>
                  <a:schemeClr val="bg2">
                    <a:lumMod val="50000"/>
                  </a:schemeClr>
                </a:solidFill>
              </a:defRPr>
            </a:lvl1pPr>
          </a:lstStyle>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lang="da-DK" dirty="0"/>
              <a:t>Klik på ikon for at tilføje billede</a:t>
            </a:r>
            <a:endParaRPr lang="en-US" dirty="0"/>
          </a:p>
        </p:txBody>
      </p:sp>
      <p:sp>
        <p:nvSpPr>
          <p:cNvPr id="9" name="Title 1">
            <a:extLst>
              <a:ext uri="{FF2B5EF4-FFF2-40B4-BE49-F238E27FC236}">
                <a16:creationId xmlns:a16="http://schemas.microsoft.com/office/drawing/2014/main" id="{6B56432A-EF3C-D746-80D4-888AE515BFCF}"/>
              </a:ext>
            </a:extLst>
          </p:cNvPr>
          <p:cNvSpPr>
            <a:spLocks noGrp="1"/>
          </p:cNvSpPr>
          <p:nvPr>
            <p:ph type="title" hasCustomPrompt="1"/>
          </p:nvPr>
        </p:nvSpPr>
        <p:spPr>
          <a:xfrm>
            <a:off x="6121038" y="333374"/>
            <a:ext cx="5736000" cy="1116013"/>
          </a:xfrm>
        </p:spPr>
        <p:txBody>
          <a:bodyPr/>
          <a:lstStyle>
            <a:lvl1pPr>
              <a:defRPr>
                <a:solidFill>
                  <a:schemeClr val="tx1"/>
                </a:solidFill>
              </a:defRPr>
            </a:lvl1pPr>
          </a:lstStyle>
          <a:p>
            <a:r>
              <a:rPr lang="da-DK" dirty="0"/>
              <a:t>Slide med billede</a:t>
            </a:r>
            <a:endParaRPr lang="en-US" dirty="0"/>
          </a:p>
        </p:txBody>
      </p:sp>
      <p:sp>
        <p:nvSpPr>
          <p:cNvPr id="12" name="Text Placeholder 2">
            <a:extLst>
              <a:ext uri="{FF2B5EF4-FFF2-40B4-BE49-F238E27FC236}">
                <a16:creationId xmlns:a16="http://schemas.microsoft.com/office/drawing/2014/main" id="{CB376173-2BC5-6943-A1EC-E9D4287D44CC}"/>
              </a:ext>
            </a:extLst>
          </p:cNvPr>
          <p:cNvSpPr>
            <a:spLocks noGrp="1"/>
          </p:cNvSpPr>
          <p:nvPr>
            <p:ph type="body" idx="1" hasCustomPrompt="1"/>
          </p:nvPr>
        </p:nvSpPr>
        <p:spPr>
          <a:xfrm>
            <a:off x="6121038" y="1773238"/>
            <a:ext cx="5377215" cy="540984"/>
          </a:xfrm>
        </p:spPr>
        <p:txBody>
          <a:bodyPr anchor="b">
            <a:norm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da-DK" dirty="0"/>
              <a:t>Undertitel</a:t>
            </a:r>
          </a:p>
        </p:txBody>
      </p:sp>
      <p:sp>
        <p:nvSpPr>
          <p:cNvPr id="13" name="Text Placeholder 3">
            <a:extLst>
              <a:ext uri="{FF2B5EF4-FFF2-40B4-BE49-F238E27FC236}">
                <a16:creationId xmlns:a16="http://schemas.microsoft.com/office/drawing/2014/main" id="{10483C3B-DF67-4C4E-8A3B-A3D65F900632}"/>
              </a:ext>
            </a:extLst>
          </p:cNvPr>
          <p:cNvSpPr>
            <a:spLocks noGrp="1"/>
          </p:cNvSpPr>
          <p:nvPr>
            <p:ph type="body" sz="half" idx="2" hasCustomPrompt="1"/>
          </p:nvPr>
        </p:nvSpPr>
        <p:spPr>
          <a:xfrm>
            <a:off x="6121038" y="2427112"/>
            <a:ext cx="5377215" cy="4062588"/>
          </a:xfrm>
        </p:spPr>
        <p:txBody>
          <a:bodyPr/>
          <a:lstStyle>
            <a:lvl1pPr marL="0" indent="0">
              <a:lnSpc>
                <a:spcPct val="120000"/>
              </a:lnSpc>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a-DK" dirty="0"/>
              <a:t>Brødtekst til slide med billede. Baggrundsfarve kan ændres via Design </a:t>
            </a:r>
            <a:r>
              <a:rPr lang="mr-IN" dirty="0"/>
              <a:t>–</a:t>
            </a:r>
            <a:r>
              <a:rPr lang="da-DK" dirty="0"/>
              <a:t> Formater baggrund</a:t>
            </a:r>
          </a:p>
          <a:p>
            <a:r>
              <a:rPr lang="da-DK" dirty="0"/>
              <a:t>Billede i venstre side kan ændres ved at dobbeltklikke på det og vælge Skift billede</a:t>
            </a:r>
          </a:p>
        </p:txBody>
      </p:sp>
    </p:spTree>
    <p:extLst>
      <p:ext uri="{BB962C8B-B14F-4D97-AF65-F5344CB8AC3E}">
        <p14:creationId xmlns:p14="http://schemas.microsoft.com/office/powerpoint/2010/main" val="184988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DEE39-2EEE-4532-A2D5-A8B3AB2910F6}"/>
              </a:ext>
            </a:extLst>
          </p:cNvPr>
          <p:cNvSpPr>
            <a:spLocks noGrp="1"/>
          </p:cNvSpPr>
          <p:nvPr>
            <p:ph type="title" hasCustomPrompt="1"/>
          </p:nvPr>
        </p:nvSpPr>
        <p:spPr>
          <a:xfrm>
            <a:off x="360000" y="333374"/>
            <a:ext cx="11497038" cy="1116013"/>
          </a:xfrm>
        </p:spPr>
        <p:txBody>
          <a:bodyPr/>
          <a:lstStyle>
            <a:lvl1pPr>
              <a:defRPr/>
            </a:lvl1pPr>
          </a:lstStyle>
          <a:p>
            <a:r>
              <a:rPr lang="da-DK" dirty="0"/>
              <a:t>Indholdsslide</a:t>
            </a:r>
            <a:endParaRPr lang="en-US" dirty="0"/>
          </a:p>
        </p:txBody>
      </p:sp>
      <p:sp>
        <p:nvSpPr>
          <p:cNvPr id="3" name="Content Placeholder 2">
            <a:extLst>
              <a:ext uri="{FF2B5EF4-FFF2-40B4-BE49-F238E27FC236}">
                <a16:creationId xmlns:a16="http://schemas.microsoft.com/office/drawing/2014/main" id="{BAE914E0-7C4D-452C-BC38-7156F433A043}"/>
              </a:ext>
            </a:extLst>
          </p:cNvPr>
          <p:cNvSpPr>
            <a:spLocks noGrp="1"/>
          </p:cNvSpPr>
          <p:nvPr>
            <p:ph idx="1" hasCustomPrompt="1"/>
          </p:nvPr>
        </p:nvSpPr>
        <p:spPr>
          <a:xfrm>
            <a:off x="360000" y="1781516"/>
            <a:ext cx="9000000" cy="4168434"/>
          </a:xfrm>
        </p:spPr>
        <p:txBody>
          <a:bodyPr/>
          <a:lstStyle/>
          <a:p>
            <a:pPr lvl="0"/>
            <a:r>
              <a:rPr lang="en-US" dirty="0"/>
              <a:t>Add bullet points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92E26F36-3CBC-9D4D-AE77-68C860F4B32A}"/>
              </a:ext>
            </a:extLst>
          </p:cNvPr>
          <p:cNvSpPr>
            <a:spLocks noGrp="1"/>
          </p:cNvSpPr>
          <p:nvPr>
            <p:ph type="ftr" sz="quarter" idx="11"/>
          </p:nvPr>
        </p:nvSpPr>
        <p:spPr/>
        <p:txBody>
          <a:bodyPr/>
          <a:lstStyle/>
          <a:p>
            <a:endParaRPr lang="en-US" dirty="0"/>
          </a:p>
        </p:txBody>
      </p:sp>
      <p:sp>
        <p:nvSpPr>
          <p:cNvPr id="10" name="Date Placeholder 3">
            <a:extLst>
              <a:ext uri="{FF2B5EF4-FFF2-40B4-BE49-F238E27FC236}">
                <a16:creationId xmlns:a16="http://schemas.microsoft.com/office/drawing/2014/main" id="{1DA0B9FB-B25B-2343-8944-8AAFA3C05400}"/>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1" name="Slide Number Placeholder 5">
            <a:extLst>
              <a:ext uri="{FF2B5EF4-FFF2-40B4-BE49-F238E27FC236}">
                <a16:creationId xmlns:a16="http://schemas.microsoft.com/office/drawing/2014/main" id="{38FFBE02-E65B-5F47-B41B-E7766173D6A5}"/>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3939842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og tek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DEE39-2EEE-4532-A2D5-A8B3AB2910F6}"/>
              </a:ext>
            </a:extLst>
          </p:cNvPr>
          <p:cNvSpPr>
            <a:spLocks noGrp="1"/>
          </p:cNvSpPr>
          <p:nvPr>
            <p:ph type="title" hasCustomPrompt="1"/>
          </p:nvPr>
        </p:nvSpPr>
        <p:spPr>
          <a:xfrm>
            <a:off x="360000" y="333374"/>
            <a:ext cx="11497038" cy="1116013"/>
          </a:xfrm>
        </p:spPr>
        <p:txBody>
          <a:bodyPr/>
          <a:lstStyle>
            <a:lvl1pPr>
              <a:defRPr/>
            </a:lvl1pPr>
          </a:lstStyle>
          <a:p>
            <a:r>
              <a:rPr lang="da-DK" dirty="0"/>
              <a:t>Indholdsslide med ren tekst </a:t>
            </a:r>
            <a:endParaRPr lang="en-US" dirty="0"/>
          </a:p>
        </p:txBody>
      </p:sp>
      <p:sp>
        <p:nvSpPr>
          <p:cNvPr id="8" name="Footer Placeholder 4">
            <a:extLst>
              <a:ext uri="{FF2B5EF4-FFF2-40B4-BE49-F238E27FC236}">
                <a16:creationId xmlns:a16="http://schemas.microsoft.com/office/drawing/2014/main" id="{AAD52DAD-08CD-494C-B12F-B2B460B35B49}"/>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0" name="Text Placeholder 3">
            <a:extLst>
              <a:ext uri="{FF2B5EF4-FFF2-40B4-BE49-F238E27FC236}">
                <a16:creationId xmlns:a16="http://schemas.microsoft.com/office/drawing/2014/main" id="{ECAFEEAA-F34C-3A49-B45E-16083E4D13F4}"/>
              </a:ext>
            </a:extLst>
          </p:cNvPr>
          <p:cNvSpPr>
            <a:spLocks noGrp="1"/>
          </p:cNvSpPr>
          <p:nvPr>
            <p:ph type="body" sz="half" idx="10" hasCustomPrompt="1"/>
          </p:nvPr>
        </p:nvSpPr>
        <p:spPr>
          <a:xfrm>
            <a:off x="360001" y="1793874"/>
            <a:ext cx="9000000" cy="4156075"/>
          </a:xfrm>
        </p:spPr>
        <p:txBody>
          <a:bodyPr>
            <a:normAutofit/>
          </a:bodyPr>
          <a:lstStyle>
            <a:lvl1pPr marL="0" indent="0">
              <a:lnSpc>
                <a:spcPct val="120000"/>
              </a:lnSpc>
              <a:buNone/>
              <a:defRPr sz="18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Tekst</a:t>
            </a:r>
            <a:endParaRPr lang="en-US" dirty="0"/>
          </a:p>
        </p:txBody>
      </p:sp>
      <p:sp>
        <p:nvSpPr>
          <p:cNvPr id="11" name="Date Placeholder 3">
            <a:extLst>
              <a:ext uri="{FF2B5EF4-FFF2-40B4-BE49-F238E27FC236}">
                <a16:creationId xmlns:a16="http://schemas.microsoft.com/office/drawing/2014/main" id="{F590FCC2-5FF6-424D-BC80-F4BA884ABA54}"/>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12" name="Slide Number Placeholder 5">
            <a:extLst>
              <a:ext uri="{FF2B5EF4-FFF2-40B4-BE49-F238E27FC236}">
                <a16:creationId xmlns:a16="http://schemas.microsoft.com/office/drawing/2014/main" id="{2B136329-1676-444C-A154-877B09088B3A}"/>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spTree>
    <p:extLst>
      <p:ext uri="{BB962C8B-B14F-4D97-AF65-F5344CB8AC3E}">
        <p14:creationId xmlns:p14="http://schemas.microsoft.com/office/powerpoint/2010/main" val="144421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D414B5-AE94-4D1D-AF3D-08A4F17CDE4F}"/>
              </a:ext>
            </a:extLst>
          </p:cNvPr>
          <p:cNvSpPr>
            <a:spLocks noGrp="1"/>
          </p:cNvSpPr>
          <p:nvPr>
            <p:ph type="title"/>
          </p:nvPr>
        </p:nvSpPr>
        <p:spPr>
          <a:xfrm>
            <a:off x="360000" y="333374"/>
            <a:ext cx="11497038" cy="1116013"/>
          </a:xfrm>
          <a:prstGeom prst="rect">
            <a:avLst/>
          </a:prstGeom>
        </p:spPr>
        <p:txBody>
          <a:bodyPr vert="horz" lIns="91440" tIns="45720" rIns="91440" bIns="45720" rtlCol="0" anchor="b" anchorCtr="0">
            <a:normAutofit/>
          </a:bodyPr>
          <a:lstStyle/>
          <a:p>
            <a:r>
              <a:rPr lang="da-DK" dirty="0"/>
              <a:t>Indholdsslide med </a:t>
            </a:r>
            <a:r>
              <a:rPr lang="da-DK" dirty="0" err="1"/>
              <a:t>bullet</a:t>
            </a:r>
            <a:r>
              <a:rPr lang="da-DK" dirty="0"/>
              <a:t> points</a:t>
            </a:r>
            <a:endParaRPr lang="en-US" dirty="0"/>
          </a:p>
        </p:txBody>
      </p:sp>
      <p:sp>
        <p:nvSpPr>
          <p:cNvPr id="3" name="Text Placeholder 2">
            <a:extLst>
              <a:ext uri="{FF2B5EF4-FFF2-40B4-BE49-F238E27FC236}">
                <a16:creationId xmlns:a16="http://schemas.microsoft.com/office/drawing/2014/main" id="{E3598646-7012-458D-B305-6F83283E0063}"/>
              </a:ext>
            </a:extLst>
          </p:cNvPr>
          <p:cNvSpPr>
            <a:spLocks noGrp="1"/>
          </p:cNvSpPr>
          <p:nvPr>
            <p:ph type="body" idx="1"/>
          </p:nvPr>
        </p:nvSpPr>
        <p:spPr>
          <a:xfrm>
            <a:off x="360000" y="1781516"/>
            <a:ext cx="11497038" cy="4168434"/>
          </a:xfrm>
          <a:prstGeom prst="rect">
            <a:avLst/>
          </a:prstGeom>
        </p:spPr>
        <p:txBody>
          <a:bodyPr vert="horz" lIns="91440" tIns="45720" rIns="91440" bIns="45720" rtlCol="0">
            <a:normAutofit/>
          </a:bodyPr>
          <a:lstStyle/>
          <a:p>
            <a:pPr lvl="0"/>
            <a:r>
              <a:rPr lang="en-US" dirty="0"/>
              <a:t>Add bullet points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A94E30C-5052-43F2-882B-6A851421DE9E}"/>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7. oktober 2025</a:t>
            </a:fld>
            <a:endParaRPr lang="en-US" dirty="0"/>
          </a:p>
        </p:txBody>
      </p:sp>
      <p:sp>
        <p:nvSpPr>
          <p:cNvPr id="5" name="Footer Placeholder 4">
            <a:extLst>
              <a:ext uri="{FF2B5EF4-FFF2-40B4-BE49-F238E27FC236}">
                <a16:creationId xmlns:a16="http://schemas.microsoft.com/office/drawing/2014/main" id="{BD148FBB-7C0C-4B36-9014-6AFA4F4B9B83}"/>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5C313DF-443C-4103-91AE-5715923BDE8D}"/>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r>
              <a:rPr lang="en-US" dirty="0"/>
              <a:t>  </a:t>
            </a:r>
            <a:fld id="{384B6154-A16E-4BE9-A890-4F642AFA4ABD}" type="slidenum">
              <a:rPr lang="en-US" smtClean="0"/>
              <a:pPr/>
              <a:t>‹nr.›</a:t>
            </a:fld>
            <a:endParaRPr lang="en-US" dirty="0"/>
          </a:p>
        </p:txBody>
      </p:sp>
      <p:pic>
        <p:nvPicPr>
          <p:cNvPr id="8" name="Picture 7">
            <a:extLst>
              <a:ext uri="{FF2B5EF4-FFF2-40B4-BE49-F238E27FC236}">
                <a16:creationId xmlns:a16="http://schemas.microsoft.com/office/drawing/2014/main" id="{81A3831B-5EB7-FE47-B64E-BBD1C49DB8E0}"/>
              </a:ext>
            </a:extLst>
          </p:cNvPr>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9435600" y="-934222"/>
            <a:ext cx="5511800" cy="6858000"/>
          </a:xfrm>
          <a:prstGeom prst="rect">
            <a:avLst/>
          </a:prstGeom>
        </p:spPr>
      </p:pic>
      <p:pic>
        <p:nvPicPr>
          <p:cNvPr id="10" name="Picture 10">
            <a:extLst>
              <a:ext uri="{FF2B5EF4-FFF2-40B4-BE49-F238E27FC236}">
                <a16:creationId xmlns:a16="http://schemas.microsoft.com/office/drawing/2014/main" id="{04C9A24B-6D78-4879-AE8D-CD11FEC5E28C}"/>
              </a:ext>
            </a:extLst>
          </p:cNvPr>
          <p:cNvPicPr>
            <a:picLocks noChangeAspect="1"/>
          </p:cNvPicPr>
          <p:nvPr userDrawn="1"/>
        </p:nvPicPr>
        <p:blipFill>
          <a:blip r:embed="rId23">
            <a:extLst>
              <a:ext uri="{28A0092B-C50C-407E-A947-70E740481C1C}">
                <a14:useLocalDpi xmlns:a14="http://schemas.microsoft.com/office/drawing/2010/main" val="0"/>
              </a:ext>
            </a:extLst>
          </a:blip>
          <a:srcRect/>
          <a:stretch/>
        </p:blipFill>
        <p:spPr>
          <a:xfrm>
            <a:off x="400771" y="6137900"/>
            <a:ext cx="1653058" cy="501514"/>
          </a:xfrm>
          <a:prstGeom prst="rect">
            <a:avLst/>
          </a:prstGeom>
        </p:spPr>
      </p:pic>
    </p:spTree>
    <p:extLst>
      <p:ext uri="{BB962C8B-B14F-4D97-AF65-F5344CB8AC3E}">
        <p14:creationId xmlns:p14="http://schemas.microsoft.com/office/powerpoint/2010/main" val="2535415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hf hdr="0" ftr="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177800" indent="-177800" algn="l" defTabSz="914400" rtl="0" eaLnBrk="1" latinLnBrk="0" hangingPunct="1">
        <a:lnSpc>
          <a:spcPct val="110000"/>
        </a:lnSpc>
        <a:spcBef>
          <a:spcPts val="1000"/>
        </a:spcBef>
        <a:buFont typeface="Arial" panose="020B0604020202020204" pitchFamily="34" charset="0"/>
        <a:buChar char="•"/>
        <a:tabLst/>
        <a:defRPr sz="1800" kern="1200">
          <a:solidFill>
            <a:schemeClr val="tx1"/>
          </a:solidFill>
          <a:latin typeface="+mn-lt"/>
          <a:ea typeface="+mn-ea"/>
          <a:cs typeface="+mn-cs"/>
        </a:defRPr>
      </a:lvl1pPr>
      <a:lvl2pPr marL="630238" indent="-173038" algn="l" defTabSz="914400" rtl="0" eaLnBrk="1" latinLnBrk="0" hangingPunct="1">
        <a:lnSpc>
          <a:spcPct val="110000"/>
        </a:lnSpc>
        <a:spcBef>
          <a:spcPts val="500"/>
        </a:spcBef>
        <a:buFont typeface="Arial" panose="020B0604020202020204" pitchFamily="34" charset="0"/>
        <a:buChar char="•"/>
        <a:tabLst/>
        <a:defRPr sz="1600" kern="1200">
          <a:solidFill>
            <a:schemeClr val="tx1"/>
          </a:solidFill>
          <a:latin typeface="+mn-lt"/>
          <a:ea typeface="+mn-ea"/>
          <a:cs typeface="+mn-cs"/>
        </a:defRPr>
      </a:lvl2pPr>
      <a:lvl3pPr marL="808038" indent="106363" algn="l" defTabSz="914400" rtl="0" eaLnBrk="1" latinLnBrk="0" hangingPunct="1">
        <a:lnSpc>
          <a:spcPct val="110000"/>
        </a:lnSpc>
        <a:spcBef>
          <a:spcPts val="500"/>
        </a:spcBef>
        <a:buFont typeface="Arial" panose="020B0604020202020204" pitchFamily="34" charset="0"/>
        <a:buChar char="•"/>
        <a:tabLst/>
        <a:defRPr sz="1600" kern="1200">
          <a:solidFill>
            <a:schemeClr val="tx1"/>
          </a:solidFill>
          <a:latin typeface="+mn-lt"/>
          <a:ea typeface="+mn-ea"/>
          <a:cs typeface="+mn-cs"/>
        </a:defRPr>
      </a:lvl3pPr>
      <a:lvl4pPr marL="1250950" indent="-131763" algn="l" defTabSz="914400" rtl="0" eaLnBrk="1" latinLnBrk="0" hangingPunct="1">
        <a:lnSpc>
          <a:spcPct val="110000"/>
        </a:lnSpc>
        <a:spcBef>
          <a:spcPts val="500"/>
        </a:spcBef>
        <a:buFont typeface="Arial" panose="020B0604020202020204" pitchFamily="34" charset="0"/>
        <a:buChar char="•"/>
        <a:tabLst/>
        <a:defRPr sz="1400" kern="1200">
          <a:solidFill>
            <a:schemeClr val="tx1"/>
          </a:solidFill>
          <a:latin typeface="+mn-lt"/>
          <a:ea typeface="+mn-ea"/>
          <a:cs typeface="+mn-cs"/>
        </a:defRPr>
      </a:lvl4pPr>
      <a:lvl5pPr marL="1514475" indent="-122238" algn="l" defTabSz="914400" rtl="0" eaLnBrk="1" latinLnBrk="0" hangingPunct="1">
        <a:lnSpc>
          <a:spcPct val="110000"/>
        </a:lnSpc>
        <a:spcBef>
          <a:spcPts val="500"/>
        </a:spcBef>
        <a:buFont typeface="Arial" panose="020B0604020202020204" pitchFamily="34" charset="0"/>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1">
          <p15:clr>
            <a:srgbClr val="F26B43"/>
          </p15:clr>
        </p15:guide>
        <p15:guide id="2" orient="horz" pos="210">
          <p15:clr>
            <a:srgbClr val="F26B43"/>
          </p15:clr>
        </p15:guide>
        <p15:guide id="3" orient="horz" pos="4088">
          <p15:clr>
            <a:srgbClr val="F26B43"/>
          </p15:clr>
        </p15:guide>
        <p15:guide id="4" pos="7469">
          <p15:clr>
            <a:srgbClr val="F26B43"/>
          </p15:clr>
        </p15:guide>
        <p15:guide id="5" orient="horz" pos="1117">
          <p15:clr>
            <a:srgbClr val="F26B43"/>
          </p15:clr>
        </p15:guide>
        <p15:guide id="6" orient="horz" pos="913">
          <p15:clr>
            <a:srgbClr val="F26B43"/>
          </p15:clr>
        </p15:guide>
        <p15:guide id="7" orient="horz" pos="3748">
          <p15:clr>
            <a:srgbClr val="F26B43"/>
          </p15:clr>
        </p15:guide>
        <p15:guide id="8" pos="3840">
          <p15:clr>
            <a:srgbClr val="F26B43"/>
          </p15:clr>
        </p15:guide>
        <p15:guide id="9" pos="365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13.sv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9.xml"/><Relationship Id="rId4" Type="http://schemas.openxmlformats.org/officeDocument/2006/relationships/image" Target="../media/image13.sv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9.xml"/><Relationship Id="rId4" Type="http://schemas.openxmlformats.org/officeDocument/2006/relationships/image" Target="../media/image16.svg"/></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9.xml"/><Relationship Id="rId4" Type="http://schemas.openxmlformats.org/officeDocument/2006/relationships/image" Target="../media/image18.sv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3.xml"/><Relationship Id="rId1" Type="http://schemas.openxmlformats.org/officeDocument/2006/relationships/slideLayout" Target="../slideLayouts/slideLayout9.xml"/><Relationship Id="rId4" Type="http://schemas.openxmlformats.org/officeDocument/2006/relationships/image" Target="../media/image20.svg"/></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9.svg"/></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0.png"/><Relationship Id="rId7" Type="http://schemas.openxmlformats.org/officeDocument/2006/relationships/diagramQuickStyle" Target="../diagrams/quickStyle1.xml"/><Relationship Id="rId2" Type="http://schemas.openxmlformats.org/officeDocument/2006/relationships/notesSlide" Target="../notesSlides/notesSlide4.xml"/><Relationship Id="rId1" Type="http://schemas.openxmlformats.org/officeDocument/2006/relationships/slideLayout" Target="../slideLayouts/slideLayout9.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1.svg"/><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13.sv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9.xml"/><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15.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EA3BA-9AF4-F64C-A612-D0765925100D}"/>
              </a:ext>
            </a:extLst>
          </p:cNvPr>
          <p:cNvSpPr>
            <a:spLocks noGrp="1"/>
          </p:cNvSpPr>
          <p:nvPr>
            <p:ph type="ctrTitle"/>
          </p:nvPr>
        </p:nvSpPr>
        <p:spPr>
          <a:xfrm>
            <a:off x="360000" y="3235568"/>
            <a:ext cx="9000000" cy="1449319"/>
          </a:xfrm>
        </p:spPr>
        <p:txBody>
          <a:bodyPr/>
          <a:lstStyle/>
          <a:p>
            <a:r>
              <a:rPr lang="da-DK" dirty="0"/>
              <a:t>3-i-1 </a:t>
            </a:r>
            <a:r>
              <a:rPr lang="da-DK"/>
              <a:t>undersøgelse 2026</a:t>
            </a:r>
            <a:endParaRPr lang="da-DK" dirty="0"/>
          </a:p>
        </p:txBody>
      </p:sp>
      <p:sp>
        <p:nvSpPr>
          <p:cNvPr id="3" name="Subtitle 2">
            <a:extLst>
              <a:ext uri="{FF2B5EF4-FFF2-40B4-BE49-F238E27FC236}">
                <a16:creationId xmlns:a16="http://schemas.microsoft.com/office/drawing/2014/main" id="{0DF2847A-813E-854D-B151-DE1357D53EEE}"/>
              </a:ext>
            </a:extLst>
          </p:cNvPr>
          <p:cNvSpPr>
            <a:spLocks noGrp="1"/>
          </p:cNvSpPr>
          <p:nvPr>
            <p:ph type="subTitle" idx="1"/>
          </p:nvPr>
        </p:nvSpPr>
        <p:spPr/>
        <p:txBody>
          <a:bodyPr/>
          <a:lstStyle/>
          <a:p>
            <a:r>
              <a:rPr lang="da-DK" dirty="0"/>
              <a:t>Fra resultat til handling</a:t>
            </a:r>
          </a:p>
          <a:p>
            <a:endParaRPr lang="da-DK" dirty="0"/>
          </a:p>
          <a:p>
            <a:r>
              <a:rPr lang="da-DK" dirty="0"/>
              <a:t>Dialogmøde</a:t>
            </a:r>
          </a:p>
        </p:txBody>
      </p:sp>
    </p:spTree>
    <p:extLst>
      <p:ext uri="{BB962C8B-B14F-4D97-AF65-F5344CB8AC3E}">
        <p14:creationId xmlns:p14="http://schemas.microsoft.com/office/powerpoint/2010/main" val="10458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normAutofit/>
          </a:bodyPr>
          <a:lstStyle/>
          <a:p>
            <a:r>
              <a:rPr lang="da-DK" dirty="0">
                <a:solidFill>
                  <a:schemeClr val="accent6">
                    <a:lumMod val="50000"/>
                  </a:schemeClr>
                </a:solidFill>
              </a:rPr>
              <a:t>Fælles drøftelse </a:t>
            </a:r>
            <a:br>
              <a:rPr lang="da-DK" dirty="0">
                <a:solidFill>
                  <a:schemeClr val="accent6">
                    <a:lumMod val="50000"/>
                  </a:schemeClr>
                </a:solidFill>
              </a:rPr>
            </a:br>
            <a:r>
              <a:rPr lang="da-DK" dirty="0">
                <a:solidFill>
                  <a:schemeClr val="accent6">
                    <a:lumMod val="50000"/>
                  </a:schemeClr>
                </a:solidFill>
              </a:rPr>
              <a:t>- hvad vil vi </a:t>
            </a:r>
            <a:r>
              <a:rPr lang="da-DK">
                <a:solidFill>
                  <a:schemeClr val="accent6">
                    <a:lumMod val="50000"/>
                  </a:schemeClr>
                </a:solidFill>
              </a:rPr>
              <a:t>gerne bevare eller forbedre? </a:t>
            </a:r>
            <a:endParaRPr lang="da-DK" dirty="0">
              <a:solidFill>
                <a:schemeClr val="accent6">
                  <a:lumMod val="50000"/>
                </a:schemeClr>
              </a:solidFill>
            </a:endParaRP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p:txBody>
          <a:bodyPr>
            <a:normAutofit/>
          </a:bodyPr>
          <a:lstStyle/>
          <a:p>
            <a:r>
              <a:rPr lang="da-DK" dirty="0"/>
              <a:t>Formålet er sammen at finde ud af, hvad vi gerne </a:t>
            </a:r>
            <a:r>
              <a:rPr lang="da-DK"/>
              <a:t>vil bevaree </a:t>
            </a:r>
            <a:r>
              <a:rPr lang="da-DK" dirty="0"/>
              <a:t>og forbedre i vores team/afdeling og give input til handleplanen.</a:t>
            </a:r>
          </a:p>
          <a:p>
            <a:endParaRPr lang="da-DK" dirty="0"/>
          </a:p>
          <a:p>
            <a:pPr marL="342900" lvl="0" indent="-342900">
              <a:lnSpc>
                <a:spcPct val="115000"/>
              </a:lnSpc>
              <a:spcAft>
                <a:spcPts val="0"/>
              </a:spcAft>
              <a:buFont typeface="+mj-lt"/>
              <a:buAutoNum type="arabicPeriod"/>
            </a:pPr>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Skriv hver især </a:t>
            </a:r>
            <a:r>
              <a:rPr lang="da-DK" sz="1800" b="1">
                <a:solidFill>
                  <a:schemeClr val="accent6">
                    <a:lumMod val="50000"/>
                  </a:schemeClr>
                </a:solidFill>
                <a:effectLst/>
                <a:latin typeface="Raleway"/>
                <a:ea typeface="Calibri" panose="020F0502020204030204" pitchFamily="34" charset="0"/>
                <a:cs typeface="Times New Roman" panose="02020603050405020304" pitchFamily="18" charset="0"/>
              </a:rPr>
              <a:t>3-5 Post-Its</a:t>
            </a:r>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 hvor I angiver, hvad der er vigtigt for jer at tale om på dette møde (5 minutter).</a:t>
            </a:r>
            <a:b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br>
            <a:b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br>
            <a:endPar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endParaRPr>
          </a:p>
          <a:p>
            <a:pPr marL="342900" lvl="0" indent="-342900">
              <a:lnSpc>
                <a:spcPct val="115000"/>
              </a:lnSpc>
              <a:spcAft>
                <a:spcPts val="0"/>
              </a:spcAft>
              <a:buFont typeface="+mj-lt"/>
              <a:buAutoNum type="arabicPeriod"/>
            </a:pPr>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Sæt </a:t>
            </a:r>
            <a:r>
              <a:rPr lang="da-DK" sz="1800" b="1">
                <a:solidFill>
                  <a:schemeClr val="accent6">
                    <a:lumMod val="50000"/>
                  </a:schemeClr>
                </a:solidFill>
                <a:effectLst/>
                <a:latin typeface="Raleway"/>
                <a:ea typeface="Calibri" panose="020F0502020204030204" pitchFamily="34" charset="0"/>
                <a:cs typeface="Times New Roman" panose="02020603050405020304" pitchFamily="18" charset="0"/>
              </a:rPr>
              <a:t>alle Post-ITs </a:t>
            </a:r>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op på en væg eller </a:t>
            </a:r>
            <a:r>
              <a:rPr lang="da-DK" sz="1800" b="1" dirty="0" err="1">
                <a:solidFill>
                  <a:schemeClr val="accent6">
                    <a:lumMod val="50000"/>
                  </a:schemeClr>
                </a:solidFill>
                <a:effectLst/>
                <a:latin typeface="Raleway"/>
                <a:ea typeface="Calibri" panose="020F0502020204030204" pitchFamily="34" charset="0"/>
                <a:cs typeface="Times New Roman" panose="02020603050405020304" pitchFamily="18" charset="0"/>
              </a:rPr>
              <a:t>white-board</a:t>
            </a:r>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a:t>
            </a:r>
            <a:b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br>
            <a:r>
              <a:rPr lang="da-DK" sz="1800" dirty="0">
                <a:effectLst/>
                <a:latin typeface="Raleway"/>
                <a:ea typeface="Calibri" panose="020F0502020204030204" pitchFamily="34" charset="0"/>
                <a:cs typeface="Times New Roman" panose="02020603050405020304" pitchFamily="18" charset="0"/>
              </a:rPr>
              <a:t>Nu grupperer vi dem efter tema.</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a-DK" dirty="0"/>
          </a:p>
          <a:p>
            <a:endParaRPr lang="da-DK" dirty="0"/>
          </a:p>
          <a:p>
            <a:endParaRPr lang="da-DK" dirty="0"/>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20" name="Grafik 19">
            <a:extLst>
              <a:ext uri="{FF2B5EF4-FFF2-40B4-BE49-F238E27FC236}">
                <a16:creationId xmlns:a16="http://schemas.microsoft.com/office/drawing/2014/main" id="{53D34E5D-B0A2-48CA-9679-A374FFBB3AC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88326" y="3742345"/>
            <a:ext cx="2456873" cy="2456873"/>
          </a:xfrm>
          <a:prstGeom prst="rect">
            <a:avLst/>
          </a:prstGeom>
        </p:spPr>
      </p:pic>
    </p:spTree>
    <p:extLst>
      <p:ext uri="{BB962C8B-B14F-4D97-AF65-F5344CB8AC3E}">
        <p14:creationId xmlns:p14="http://schemas.microsoft.com/office/powerpoint/2010/main" val="3009179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normAutofit/>
          </a:bodyPr>
          <a:lstStyle/>
          <a:p>
            <a:r>
              <a:rPr lang="da-DK" dirty="0">
                <a:solidFill>
                  <a:schemeClr val="accent6">
                    <a:lumMod val="50000"/>
                  </a:schemeClr>
                </a:solidFill>
              </a:rPr>
              <a:t>Fælles drøftelse</a:t>
            </a:r>
            <a:br>
              <a:rPr lang="da-DK" dirty="0">
                <a:solidFill>
                  <a:schemeClr val="accent6">
                    <a:lumMod val="50000"/>
                  </a:schemeClr>
                </a:solidFill>
              </a:rPr>
            </a:br>
            <a:r>
              <a:rPr lang="da-DK" dirty="0">
                <a:solidFill>
                  <a:schemeClr val="accent6">
                    <a:lumMod val="50000"/>
                  </a:schemeClr>
                </a:solidFill>
              </a:rPr>
              <a:t>- hvad vil vi </a:t>
            </a:r>
            <a:r>
              <a:rPr lang="da-DK">
                <a:solidFill>
                  <a:schemeClr val="accent6">
                    <a:lumMod val="50000"/>
                  </a:schemeClr>
                </a:solidFill>
              </a:rPr>
              <a:t>gerne bevare eller forbedre? </a:t>
            </a:r>
            <a:endParaRPr lang="da-DK" dirty="0">
              <a:solidFill>
                <a:schemeClr val="accent6">
                  <a:lumMod val="50000"/>
                </a:schemeClr>
              </a:solidFill>
            </a:endParaRP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a:xfrm>
            <a:off x="360001" y="2124075"/>
            <a:ext cx="9000000" cy="3825874"/>
          </a:xfrm>
        </p:spPr>
        <p:txBody>
          <a:bodyPr>
            <a:normAutofit/>
          </a:bodyPr>
          <a:lstStyle/>
          <a:p>
            <a:pPr lvl="0">
              <a:lnSpc>
                <a:spcPct val="115000"/>
              </a:lnSpc>
              <a:spcAft>
                <a:spcPts val="0"/>
              </a:spcAft>
            </a:pPr>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1. Fælles drøftelse:</a:t>
            </a:r>
          </a:p>
          <a:p>
            <a:pPr lvl="0">
              <a:lnSpc>
                <a:spcPct val="115000"/>
              </a:lnSpc>
              <a:spcAft>
                <a:spcPts val="0"/>
              </a:spcAft>
            </a:pPr>
            <a:r>
              <a:rPr lang="da-DK" sz="1800" dirty="0">
                <a:effectLst/>
                <a:latin typeface="Raleway"/>
                <a:ea typeface="Calibri" panose="020F0502020204030204" pitchFamily="34" charset="0"/>
                <a:cs typeface="Times New Roman" panose="02020603050405020304" pitchFamily="18" charset="0"/>
              </a:rPr>
              <a:t>Hvor er </a:t>
            </a:r>
            <a:r>
              <a:rPr lang="da-DK" sz="1800" i="1" dirty="0">
                <a:effectLst/>
                <a:latin typeface="Raleway"/>
                <a:ea typeface="Calibri" panose="020F0502020204030204" pitchFamily="34" charset="0"/>
                <a:cs typeface="Times New Roman" panose="02020603050405020304" pitchFamily="18" charset="0"/>
              </a:rPr>
              <a:t>de tre største styrker</a:t>
            </a:r>
            <a:r>
              <a:rPr lang="da-DK" sz="1800" dirty="0">
                <a:effectLst/>
                <a:latin typeface="Raleway"/>
                <a:ea typeface="Calibri" panose="020F0502020204030204" pitchFamily="34" charset="0"/>
                <a:cs typeface="Times New Roman" panose="02020603050405020304" pitchFamily="18" charset="0"/>
              </a:rPr>
              <a:t> og de </a:t>
            </a:r>
            <a:r>
              <a:rPr lang="da-DK" sz="1800" i="1" dirty="0">
                <a:effectLst/>
                <a:latin typeface="Raleway"/>
                <a:ea typeface="Calibri" panose="020F0502020204030204" pitchFamily="34" charset="0"/>
                <a:cs typeface="Times New Roman" panose="02020603050405020304" pitchFamily="18" charset="0"/>
              </a:rPr>
              <a:t>tre største udviklingsområder/udfordringer</a:t>
            </a:r>
            <a:r>
              <a:rPr lang="da-DK" sz="1800" dirty="0">
                <a:effectLst/>
                <a:latin typeface="Raleway"/>
                <a:ea typeface="Calibri" panose="020F0502020204030204" pitchFamily="34" charset="0"/>
                <a:cs typeface="Times New Roman" panose="02020603050405020304" pitchFamily="18" charset="0"/>
              </a:rPr>
              <a:t>?</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da-DK" dirty="0">
              <a:latin typeface="Raleway"/>
              <a:ea typeface="Calibri" panose="020F0502020204030204" pitchFamily="34" charset="0"/>
              <a:cs typeface="Times New Roman" panose="02020603050405020304" pitchFamily="18" charset="0"/>
            </a:endParaRPr>
          </a:p>
          <a:p>
            <a:pPr lvl="0">
              <a:lnSpc>
                <a:spcPct val="115000"/>
              </a:lnSpc>
              <a:spcAft>
                <a:spcPts val="0"/>
              </a:spcAft>
            </a:pPr>
            <a:r>
              <a:rPr lang="da-DK" b="1" dirty="0">
                <a:solidFill>
                  <a:schemeClr val="accent6">
                    <a:lumMod val="50000"/>
                  </a:schemeClr>
                </a:solidFill>
                <a:latin typeface="Raleway"/>
                <a:ea typeface="Calibri" panose="020F0502020204030204" pitchFamily="34" charset="0"/>
                <a:cs typeface="Times New Roman" panose="02020603050405020304" pitchFamily="18" charset="0"/>
              </a:rPr>
              <a:t>2. For hvert af de udvalgte temaer drøfter vi, </a:t>
            </a:r>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hvordan det hæmmer/fremmer vores trivsel og vores opgaveløsning.</a:t>
            </a:r>
            <a:endParaRPr lang="da-DK" sz="1800" b="1"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da-DK" dirty="0"/>
          </a:p>
          <a:p>
            <a:endParaRPr lang="da-DK" dirty="0"/>
          </a:p>
          <a:p>
            <a:endParaRPr lang="da-DK" dirty="0"/>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20" name="Grafik 19">
            <a:extLst>
              <a:ext uri="{FF2B5EF4-FFF2-40B4-BE49-F238E27FC236}">
                <a16:creationId xmlns:a16="http://schemas.microsoft.com/office/drawing/2014/main" id="{53D34E5D-B0A2-48CA-9679-A374FFBB3AC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71961" y="3795016"/>
            <a:ext cx="2456873" cy="2456873"/>
          </a:xfrm>
          <a:prstGeom prst="rect">
            <a:avLst/>
          </a:prstGeom>
        </p:spPr>
      </p:pic>
    </p:spTree>
    <p:extLst>
      <p:ext uri="{BB962C8B-B14F-4D97-AF65-F5344CB8AC3E}">
        <p14:creationId xmlns:p14="http://schemas.microsoft.com/office/powerpoint/2010/main" val="3352229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normAutofit/>
          </a:bodyPr>
          <a:lstStyle/>
          <a:p>
            <a:r>
              <a:rPr lang="da-DK" dirty="0">
                <a:solidFill>
                  <a:schemeClr val="accent6">
                    <a:lumMod val="50000"/>
                  </a:schemeClr>
                </a:solidFill>
              </a:rPr>
              <a:t>Fælles drøftelse</a:t>
            </a:r>
            <a:br>
              <a:rPr lang="da-DK" dirty="0">
                <a:solidFill>
                  <a:schemeClr val="accent6">
                    <a:lumMod val="50000"/>
                  </a:schemeClr>
                </a:solidFill>
              </a:rPr>
            </a:br>
            <a:r>
              <a:rPr lang="da-DK" dirty="0">
                <a:solidFill>
                  <a:schemeClr val="accent6">
                    <a:lumMod val="50000"/>
                  </a:schemeClr>
                </a:solidFill>
              </a:rPr>
              <a:t>- Gennemgå idéer og planlæg handlinger</a:t>
            </a: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a:xfrm>
            <a:off x="360001" y="2125085"/>
            <a:ext cx="8349130" cy="3824864"/>
          </a:xfrm>
        </p:spPr>
        <p:txBody>
          <a:bodyPr>
            <a:normAutofit/>
          </a:bodyPr>
          <a:lstStyle/>
          <a:p>
            <a:r>
              <a:rPr lang="da-DK" b="1" dirty="0">
                <a:solidFill>
                  <a:schemeClr val="accent6">
                    <a:lumMod val="50000"/>
                  </a:schemeClr>
                </a:solidFill>
              </a:rPr>
              <a:t>Prioritér:</a:t>
            </a:r>
          </a:p>
          <a:p>
            <a:pPr marL="444500"/>
            <a:r>
              <a:rPr lang="da-DK" sz="1800" dirty="0">
                <a:effectLst/>
                <a:latin typeface="Raleway"/>
                <a:ea typeface="Calibri" panose="020F0502020204030204" pitchFamily="34" charset="0"/>
                <a:cs typeface="Times New Roman" panose="02020603050405020304" pitchFamily="18" charset="0"/>
              </a:rPr>
              <a:t>Udvælg et realistisk antal indsatsområder (max 5), som I efterfølgende ønsker at igangsætte handlinger i forhold til. </a:t>
            </a:r>
          </a:p>
          <a:p>
            <a:pPr lvl="0">
              <a:lnSpc>
                <a:spcPct val="115000"/>
              </a:lnSpc>
              <a:spcAft>
                <a:spcPts val="0"/>
              </a:spcAft>
            </a:pPr>
            <a:endParaRPr lang="da-DK" sz="18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endParaRPr lang="da-DK" sz="1800" dirty="0">
              <a:latin typeface="Raleway"/>
              <a:ea typeface="Calibri" panose="020F0502020204030204" pitchFamily="34" charset="0"/>
              <a:cs typeface="Times New Roman" panose="02020603050405020304" pitchFamily="18" charset="0"/>
            </a:endParaRPr>
          </a:p>
          <a:p>
            <a:pPr lvl="1">
              <a:lnSpc>
                <a:spcPct val="115000"/>
              </a:lnSpc>
              <a:spcAft>
                <a:spcPts val="1000"/>
              </a:spcAft>
            </a:pPr>
            <a:r>
              <a:rPr lang="da-DK" sz="1800" dirty="0">
                <a:effectLst/>
                <a:latin typeface="Raleway"/>
                <a:ea typeface="Calibri" panose="020F0502020204030204" pitchFamily="34" charset="0"/>
                <a:cs typeface="Times New Roman" panose="02020603050405020304" pitchFamily="18" charset="0"/>
              </a:rPr>
              <a:t>Hvordan vil vi kunne se </a:t>
            </a:r>
            <a:r>
              <a:rPr lang="da-DK" sz="1800">
                <a:effectLst/>
                <a:latin typeface="Raleway"/>
                <a:ea typeface="Calibri" panose="020F0502020204030204" pitchFamily="34" charset="0"/>
                <a:cs typeface="Times New Roman" panose="02020603050405020304" pitchFamily="18" charset="0"/>
              </a:rPr>
              <a:t>forbedringerne?</a:t>
            </a:r>
          </a:p>
          <a:p>
            <a:pPr lvl="1">
              <a:lnSpc>
                <a:spcPct val="115000"/>
              </a:lnSpc>
              <a:spcAft>
                <a:spcPts val="1000"/>
              </a:spcAft>
            </a:pP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a-DK" dirty="0"/>
          </a:p>
          <a:p>
            <a:endParaRPr lang="da-DK" dirty="0"/>
          </a:p>
          <a:p>
            <a:endParaRPr lang="da-DK" dirty="0"/>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dirty="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22" name="Grafik 21">
            <a:extLst>
              <a:ext uri="{FF2B5EF4-FFF2-40B4-BE49-F238E27FC236}">
                <a16:creationId xmlns:a16="http://schemas.microsoft.com/office/drawing/2014/main" id="{2DB7FC8D-DD73-4E0F-8340-C1048B2601D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40426" y="4224359"/>
            <a:ext cx="2471998" cy="2471998"/>
          </a:xfrm>
          <a:prstGeom prst="rect">
            <a:avLst/>
          </a:prstGeom>
        </p:spPr>
      </p:pic>
    </p:spTree>
    <p:extLst>
      <p:ext uri="{BB962C8B-B14F-4D97-AF65-F5344CB8AC3E}">
        <p14:creationId xmlns:p14="http://schemas.microsoft.com/office/powerpoint/2010/main" val="1089623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normAutofit/>
          </a:bodyPr>
          <a:lstStyle/>
          <a:p>
            <a:br>
              <a:rPr lang="da-DK" dirty="0">
                <a:solidFill>
                  <a:schemeClr val="accent6">
                    <a:lumMod val="50000"/>
                  </a:schemeClr>
                </a:solidFill>
              </a:rPr>
            </a:br>
            <a:r>
              <a:rPr lang="da-DK" dirty="0">
                <a:solidFill>
                  <a:schemeClr val="accent6">
                    <a:lumMod val="50000"/>
                  </a:schemeClr>
                </a:solidFill>
              </a:rPr>
              <a:t>Gennemgå idéer og planlæg handlinger</a:t>
            </a: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a:xfrm>
            <a:off x="661737" y="2125085"/>
            <a:ext cx="6569242" cy="3824864"/>
          </a:xfrm>
        </p:spPr>
        <p:txBody>
          <a:bodyPr>
            <a:normAutofit/>
          </a:bodyPr>
          <a:lstStyle/>
          <a:p>
            <a:r>
              <a:rPr lang="da-DK" sz="2800" dirty="0"/>
              <a:t>Er der gode råd eller øvrige kommentarer, som ikke er kommet frem?</a:t>
            </a:r>
          </a:p>
          <a:p>
            <a:endParaRPr lang="da-DK" sz="2800" dirty="0"/>
          </a:p>
          <a:p>
            <a:endParaRPr lang="da-DK" sz="2800" dirty="0"/>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7" name="Grafik 6">
            <a:extLst>
              <a:ext uri="{FF2B5EF4-FFF2-40B4-BE49-F238E27FC236}">
                <a16:creationId xmlns:a16="http://schemas.microsoft.com/office/drawing/2014/main" id="{3817FDCF-2D54-4FA8-85D8-7B191DC74EB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88536" y="3638920"/>
            <a:ext cx="2471998" cy="2471998"/>
          </a:xfrm>
          <a:prstGeom prst="rect">
            <a:avLst/>
          </a:prstGeom>
        </p:spPr>
      </p:pic>
    </p:spTree>
    <p:extLst>
      <p:ext uri="{BB962C8B-B14F-4D97-AF65-F5344CB8AC3E}">
        <p14:creationId xmlns:p14="http://schemas.microsoft.com/office/powerpoint/2010/main" val="1355246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normAutofit/>
          </a:bodyPr>
          <a:lstStyle/>
          <a:p>
            <a:br>
              <a:rPr lang="da-DK" dirty="0">
                <a:solidFill>
                  <a:schemeClr val="accent6">
                    <a:lumMod val="50000"/>
                  </a:schemeClr>
                </a:solidFill>
              </a:rPr>
            </a:br>
            <a:r>
              <a:rPr lang="da-DK">
                <a:solidFill>
                  <a:schemeClr val="accent6">
                    <a:lumMod val="50000"/>
                  </a:schemeClr>
                </a:solidFill>
              </a:rPr>
              <a:t>Processen herfra</a:t>
            </a:r>
            <a:endParaRPr lang="da-DK" dirty="0">
              <a:solidFill>
                <a:schemeClr val="accent6">
                  <a:lumMod val="50000"/>
                </a:schemeClr>
              </a:solidFill>
            </a:endParaRP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a:xfrm>
            <a:off x="360001" y="1793874"/>
            <a:ext cx="6919104" cy="4156075"/>
          </a:xfrm>
        </p:spPr>
        <p:txBody>
          <a:bodyPr>
            <a:normAutofit/>
          </a:bodyPr>
          <a:lstStyle/>
          <a:p>
            <a:r>
              <a:rPr lang="da-DK" dirty="0"/>
              <a:t>TAK for jeres input og engagement!</a:t>
            </a:r>
          </a:p>
          <a:p>
            <a:endParaRPr lang="da-DK" dirty="0"/>
          </a:p>
          <a:p>
            <a:pPr marL="285750" indent="-285750">
              <a:buFont typeface="Arial" panose="020B0604020202020204" pitchFamily="34" charset="0"/>
              <a:buChar char="•"/>
            </a:pPr>
            <a:r>
              <a:rPr lang="da-DK" dirty="0"/>
              <a:t>Arbejdsmiljøgruppen/TRIO færdiggør </a:t>
            </a:r>
            <a:r>
              <a:rPr lang="da-DK"/>
              <a:t>handleplanen. (Deadline 15. maj 2026)</a:t>
            </a:r>
            <a:endParaRPr lang="da-DK" dirty="0"/>
          </a:p>
          <a:p>
            <a:pPr marL="285750" indent="-285750">
              <a:buFont typeface="Arial" panose="020B0604020202020204" pitchFamily="34" charset="0"/>
              <a:buChar char="•"/>
            </a:pPr>
            <a:r>
              <a:rPr lang="da-DK" dirty="0"/>
              <a:t>Handleplanen fremlægges for teamet/afdelingen </a:t>
            </a:r>
            <a:r>
              <a:rPr lang="da-DK" dirty="0">
                <a:solidFill>
                  <a:srgbClr val="FF0000"/>
                </a:solidFill>
              </a:rPr>
              <a:t>[indsæt dato eller angiv hvilket møde, fx næste personalemøde]</a:t>
            </a:r>
          </a:p>
          <a:p>
            <a:pPr marL="285750" indent="-285750">
              <a:buFont typeface="Arial" panose="020B0604020202020204" pitchFamily="34" charset="0"/>
              <a:buChar char="•"/>
            </a:pPr>
            <a:r>
              <a:rPr lang="da-DK" dirty="0"/>
              <a:t>Vi følger løbende op på, at vi når i mål med handleplanen </a:t>
            </a:r>
            <a:r>
              <a:rPr lang="da-DK" dirty="0">
                <a:solidFill>
                  <a:srgbClr val="FF0000"/>
                </a:solidFill>
              </a:rPr>
              <a:t>[fortæl lidt om, hvordan I vil følge op]</a:t>
            </a:r>
          </a:p>
          <a:p>
            <a:endParaRPr lang="da-DK" dirty="0"/>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7" name="Grafik 6">
            <a:extLst>
              <a:ext uri="{FF2B5EF4-FFF2-40B4-BE49-F238E27FC236}">
                <a16:creationId xmlns:a16="http://schemas.microsoft.com/office/drawing/2014/main" id="{81FC77F7-C8EC-4C74-AC82-ACA0AF303D1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25054" y="3025985"/>
            <a:ext cx="3006272" cy="3006272"/>
          </a:xfrm>
          <a:prstGeom prst="rect">
            <a:avLst/>
          </a:prstGeom>
        </p:spPr>
      </p:pic>
    </p:spTree>
    <p:extLst>
      <p:ext uri="{BB962C8B-B14F-4D97-AF65-F5344CB8AC3E}">
        <p14:creationId xmlns:p14="http://schemas.microsoft.com/office/powerpoint/2010/main" val="608985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pic>
        <p:nvPicPr>
          <p:cNvPr id="6" name="Billede 5">
            <a:extLst>
              <a:ext uri="{FF2B5EF4-FFF2-40B4-BE49-F238E27FC236}">
                <a16:creationId xmlns:a16="http://schemas.microsoft.com/office/drawing/2014/main" id="{E91D64C0-7014-426B-BDC1-D97DDB750322}"/>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l="20605" r="17173" b="1"/>
          <a:stretch/>
        </p:blipFill>
        <p:spPr>
          <a:xfrm>
            <a:off x="6096000" y="10"/>
            <a:ext cx="6096000" cy="6857990"/>
          </a:xfrm>
          <a:prstGeom prst="rect">
            <a:avLst/>
          </a:prstGeom>
          <a:noFill/>
        </p:spPr>
      </p:pic>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a:xfrm>
            <a:off x="585469" y="2212278"/>
            <a:ext cx="5736000" cy="1116013"/>
          </a:xfrm>
        </p:spPr>
        <p:txBody>
          <a:bodyPr vert="horz" lIns="91440" tIns="45720" rIns="91440" bIns="45720" rtlCol="0" anchor="b" anchorCtr="0">
            <a:normAutofit/>
          </a:bodyPr>
          <a:lstStyle/>
          <a:p>
            <a:r>
              <a:rPr lang="da-DK" sz="4800" dirty="0"/>
              <a:t>Tak for i dag</a:t>
            </a:r>
          </a:p>
        </p:txBody>
      </p:sp>
      <p:sp>
        <p:nvSpPr>
          <p:cNvPr id="4" name="Pladsholder til dato 3" hidden="1">
            <a:extLst>
              <a:ext uri="{FF2B5EF4-FFF2-40B4-BE49-F238E27FC236}">
                <a16:creationId xmlns:a16="http://schemas.microsoft.com/office/drawing/2014/main" id="{B94A9EC5-A479-447D-9DC3-5AFB3A939EC3}"/>
              </a:ext>
            </a:extLst>
          </p:cNvPr>
          <p:cNvSpPr>
            <a:spLocks noGrp="1"/>
          </p:cNvSpPr>
          <p:nvPr>
            <p:ph type="dt" sz="half" idx="4294967295"/>
          </p:nvPr>
        </p:nvSpPr>
        <p:spPr>
          <a:xfrm>
            <a:off x="10342619" y="6274289"/>
            <a:ext cx="1156220" cy="365125"/>
          </a:xfrm>
        </p:spPr>
        <p:txBody>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 oktober 2025</a:t>
            </a:fld>
            <a:endParaRPr kumimoji="0" lang="en-US" sz="900" b="0" i="0" u="none" strike="noStrike" kern="1200" cap="none" spc="0" normalizeH="0" baseline="0" noProof="0">
              <a:ln>
                <a:noFill/>
              </a:ln>
              <a:solidFill>
                <a:srgbClr val="000000">
                  <a:tint val="75000"/>
                </a:srgbClr>
              </a:solidFill>
              <a:effectLst/>
              <a:uLnTx/>
              <a:uFillTx/>
              <a:latin typeface="Raleway"/>
              <a:ea typeface="+mn-ea"/>
              <a:cs typeface="+mn-cs"/>
            </a:endParaRPr>
          </a:p>
        </p:txBody>
      </p:sp>
      <p:sp>
        <p:nvSpPr>
          <p:cNvPr id="5" name="Pladsholder til slidenummer 4" hidden="1">
            <a:extLst>
              <a:ext uri="{FF2B5EF4-FFF2-40B4-BE49-F238E27FC236}">
                <a16:creationId xmlns:a16="http://schemas.microsoft.com/office/drawing/2014/main" id="{596E5853-D211-4559-9A3F-08829BBA4E81}"/>
              </a:ext>
            </a:extLst>
          </p:cNvPr>
          <p:cNvSpPr>
            <a:spLocks noGrp="1"/>
          </p:cNvSpPr>
          <p:nvPr>
            <p:ph type="sldNum" sz="quarter" idx="4294967295"/>
          </p:nvPr>
        </p:nvSpPr>
        <p:spPr>
          <a:xfrm>
            <a:off x="11510127" y="6274289"/>
            <a:ext cx="418707" cy="365125"/>
          </a:xfrm>
        </p:spPr>
        <p:txBody>
          <a:bodyPr/>
          <a:lstStyle/>
          <a:p>
            <a:pPr marL="0" marR="0" lvl="0" indent="0" algn="r" defTabSz="914400" rtl="0" eaLnBrk="1" fontAlgn="auto" latinLnBrk="0" hangingPunct="1">
              <a:lnSpc>
                <a:spcPct val="100000"/>
              </a:lnSpc>
              <a:spcBef>
                <a:spcPts val="0"/>
              </a:spcBef>
              <a:spcAft>
                <a:spcPts val="60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900" b="0" i="0" u="none" strike="noStrike" kern="1200" cap="none" spc="0" normalizeH="0" baseline="0" noProof="0">
              <a:ln>
                <a:noFill/>
              </a:ln>
              <a:solidFill>
                <a:srgbClr val="000000">
                  <a:tint val="75000"/>
                </a:srgbClr>
              </a:solidFill>
              <a:effectLst/>
              <a:uLnTx/>
              <a:uFillTx/>
              <a:latin typeface="Raleway"/>
              <a:ea typeface="+mn-ea"/>
              <a:cs typeface="+mn-cs"/>
            </a:endParaRPr>
          </a:p>
        </p:txBody>
      </p:sp>
    </p:spTree>
    <p:extLst>
      <p:ext uri="{BB962C8B-B14F-4D97-AF65-F5344CB8AC3E}">
        <p14:creationId xmlns:p14="http://schemas.microsoft.com/office/powerpoint/2010/main" val="3996675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F873AC-400B-41FC-A05D-67D3DAB83BE3}"/>
              </a:ext>
            </a:extLst>
          </p:cNvPr>
          <p:cNvSpPr>
            <a:spLocks noGrp="1"/>
          </p:cNvSpPr>
          <p:nvPr>
            <p:ph type="title"/>
          </p:nvPr>
        </p:nvSpPr>
        <p:spPr/>
        <p:txBody>
          <a:bodyPr/>
          <a:lstStyle/>
          <a:p>
            <a:r>
              <a:rPr lang="da-DK" dirty="0">
                <a:solidFill>
                  <a:schemeClr val="accent6">
                    <a:lumMod val="50000"/>
                  </a:schemeClr>
                </a:solidFill>
              </a:rPr>
              <a:t>Dagsorden for mødet</a:t>
            </a:r>
          </a:p>
        </p:txBody>
      </p:sp>
      <p:sp>
        <p:nvSpPr>
          <p:cNvPr id="3" name="Pladsholder til tekst 2">
            <a:extLst>
              <a:ext uri="{FF2B5EF4-FFF2-40B4-BE49-F238E27FC236}">
                <a16:creationId xmlns:a16="http://schemas.microsoft.com/office/drawing/2014/main" id="{4A55D0BF-13D8-46DB-81E0-EE4B92A24AC4}"/>
              </a:ext>
            </a:extLst>
          </p:cNvPr>
          <p:cNvSpPr>
            <a:spLocks noGrp="1"/>
          </p:cNvSpPr>
          <p:nvPr>
            <p:ph type="body" sz="half" idx="10"/>
          </p:nvPr>
        </p:nvSpPr>
        <p:spPr>
          <a:xfrm>
            <a:off x="360001" y="1793874"/>
            <a:ext cx="8145824" cy="4156075"/>
          </a:xfrm>
        </p:spPr>
        <p:txBody>
          <a:bodyPr/>
          <a:lstStyle/>
          <a:p>
            <a:pPr marL="285750" indent="-285750">
              <a:buFont typeface="Arial" panose="020B0604020202020204" pitchFamily="34" charset="0"/>
              <a:buChar char="•"/>
            </a:pPr>
            <a:r>
              <a:rPr lang="da-DK" dirty="0"/>
              <a:t>Intro</a:t>
            </a:r>
          </a:p>
          <a:p>
            <a:pPr marL="285750" indent="-285750">
              <a:buFont typeface="Arial" panose="020B0604020202020204" pitchFamily="34" charset="0"/>
              <a:buChar char="•"/>
            </a:pPr>
            <a:r>
              <a:rPr lang="da-DK" dirty="0"/>
              <a:t>Formål og spilleregler på mødet i dag</a:t>
            </a:r>
          </a:p>
          <a:p>
            <a:pPr marL="285750" indent="-285750">
              <a:buFont typeface="Arial" panose="020B0604020202020204" pitchFamily="34" charset="0"/>
              <a:buChar char="•"/>
            </a:pPr>
            <a:r>
              <a:rPr lang="da-DK" dirty="0"/>
              <a:t>Kort præsentation af resultaterne i vores team/enhed</a:t>
            </a:r>
          </a:p>
          <a:p>
            <a:pPr marL="285750" indent="-285750">
              <a:buFont typeface="Arial" panose="020B0604020202020204" pitchFamily="34" charset="0"/>
              <a:buChar char="•"/>
            </a:pPr>
            <a:r>
              <a:rPr lang="da-DK" dirty="0"/>
              <a:t>Vores mulige fokusområder</a:t>
            </a:r>
          </a:p>
          <a:p>
            <a:pPr marL="285750" indent="-285750">
              <a:buFont typeface="Arial" panose="020B0604020202020204" pitchFamily="34" charset="0"/>
              <a:buChar char="•"/>
            </a:pPr>
            <a:r>
              <a:rPr lang="da-DK" dirty="0"/>
              <a:t>Dialog om resultatet</a:t>
            </a:r>
          </a:p>
          <a:p>
            <a:pPr marL="285750" indent="-285750">
              <a:buFont typeface="Arial" panose="020B0604020202020204" pitchFamily="34" charset="0"/>
              <a:buChar char="•"/>
            </a:pPr>
            <a:r>
              <a:rPr lang="da-DK" dirty="0"/>
              <a:t>Vi prioriterer det vigtigste, som vi vil arbejde videre med i forhold til vores trivsel</a:t>
            </a:r>
            <a:r>
              <a:rPr lang="da-DK"/>
              <a:t>, arbejdsmiljø, ledelse og nedbringelse af sygefravær</a:t>
            </a:r>
            <a:endParaRPr lang="da-DK" dirty="0"/>
          </a:p>
          <a:p>
            <a:pPr marL="285750" indent="-285750">
              <a:buFont typeface="Arial" panose="020B0604020202020204" pitchFamily="34" charset="0"/>
              <a:buChar char="•"/>
            </a:pPr>
            <a:r>
              <a:rPr lang="da-DK" dirty="0"/>
              <a:t>Vi lægger en plan for</a:t>
            </a:r>
            <a:r>
              <a:rPr lang="da-DK"/>
              <a:t>, hvordan </a:t>
            </a:r>
            <a:r>
              <a:rPr lang="da-DK" dirty="0"/>
              <a:t>vi kommer videre og hvornår vi følger op</a:t>
            </a:r>
          </a:p>
          <a:p>
            <a:pPr marL="285750" indent="-285750">
              <a:buFont typeface="Arial" panose="020B0604020202020204" pitchFamily="34" charset="0"/>
              <a:buChar char="•"/>
            </a:pPr>
            <a:r>
              <a:rPr lang="da-DK" dirty="0"/>
              <a:t>Tak for i dag</a:t>
            </a:r>
          </a:p>
        </p:txBody>
      </p:sp>
      <p:sp>
        <p:nvSpPr>
          <p:cNvPr id="4" name="Pladsholder til dato 3">
            <a:extLst>
              <a:ext uri="{FF2B5EF4-FFF2-40B4-BE49-F238E27FC236}">
                <a16:creationId xmlns:a16="http://schemas.microsoft.com/office/drawing/2014/main" id="{9DE88F6D-2BD9-4F98-8AFD-60F8B46709E7}"/>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E78D1BEF-DBF4-43EC-9DA9-61F9D471483D}"/>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6" name="Grafik 7">
            <a:extLst>
              <a:ext uri="{FF2B5EF4-FFF2-40B4-BE49-F238E27FC236}">
                <a16:creationId xmlns:a16="http://schemas.microsoft.com/office/drawing/2014/main" id="{0022E72A-08CF-4264-9FE8-F5DCE1607DEC}"/>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29887" y="143189"/>
            <a:ext cx="2193157" cy="2201916"/>
          </a:xfrm>
          <a:prstGeom prst="rect">
            <a:avLst/>
          </a:prstGeom>
        </p:spPr>
      </p:pic>
    </p:spTree>
    <p:extLst>
      <p:ext uri="{BB962C8B-B14F-4D97-AF65-F5344CB8AC3E}">
        <p14:creationId xmlns:p14="http://schemas.microsoft.com/office/powerpoint/2010/main" val="637476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lstStyle/>
          <a:p>
            <a:r>
              <a:rPr lang="da-DK" dirty="0">
                <a:solidFill>
                  <a:schemeClr val="accent6">
                    <a:lumMod val="50000"/>
                  </a:schemeClr>
                </a:solidFill>
              </a:rPr>
              <a:t>Formål med dialogmødet</a:t>
            </a: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p:txBody>
          <a:bodyPr/>
          <a:lstStyle/>
          <a:p>
            <a:pPr lvl="0">
              <a:lnSpc>
                <a:spcPct val="115000"/>
              </a:lnSpc>
              <a:spcAft>
                <a:spcPts val="0"/>
              </a:spcAft>
            </a:pPr>
            <a:r>
              <a:rPr lang="da-DK" sz="1800" b="1" dirty="0">
                <a:effectLst/>
                <a:latin typeface="Raleway"/>
                <a:ea typeface="Calibri" panose="020F0502020204030204" pitchFamily="34" charset="0"/>
                <a:cs typeface="Times New Roman" panose="02020603050405020304" pitchFamily="18" charset="0"/>
              </a:rPr>
              <a:t>Vi sætter ord og handling på resultaterne fra undersøgelsen</a:t>
            </a:r>
          </a:p>
          <a:p>
            <a:pPr lvl="0">
              <a:lnSpc>
                <a:spcPct val="115000"/>
              </a:lnSpc>
              <a:spcAft>
                <a:spcPts val="0"/>
              </a:spcAft>
            </a:pPr>
            <a:endParaRPr lang="da-DK" sz="1800" b="1"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da-DK" sz="1800" b="1" dirty="0">
                <a:effectLst/>
                <a:latin typeface="Raleway"/>
                <a:ea typeface="Calibri" panose="020F0502020204030204" pitchFamily="34" charset="0"/>
                <a:cs typeface="Times New Roman" panose="02020603050405020304" pitchFamily="18" charset="0"/>
              </a:rPr>
              <a:t>Fokus er på at udvikle vores trivsel og samarbejdet mellem leder og medarbejdere</a:t>
            </a:r>
          </a:p>
          <a:p>
            <a:pPr lvl="0">
              <a:lnSpc>
                <a:spcPct val="115000"/>
              </a:lnSpc>
              <a:spcAft>
                <a:spcPts val="0"/>
              </a:spcAft>
            </a:pPr>
            <a:endParaRPr lang="da-DK" sz="1800" b="1"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0"/>
              </a:spcAft>
            </a:pPr>
            <a:r>
              <a:rPr lang="da-DK" sz="1800" b="1" dirty="0">
                <a:effectLst/>
                <a:latin typeface="Raleway"/>
                <a:ea typeface="Calibri" panose="020F0502020204030204" pitchFamily="34" charset="0"/>
                <a:cs typeface="Times New Roman" panose="02020603050405020304" pitchFamily="18" charset="0"/>
              </a:rPr>
              <a:t>Vi vælger aktiviteter, som kan </a:t>
            </a:r>
            <a:r>
              <a:rPr lang="da-DK" sz="1800" b="1">
                <a:effectLst/>
                <a:latin typeface="Raleway"/>
                <a:ea typeface="Calibri" panose="020F0502020204030204" pitchFamily="34" charset="0"/>
                <a:cs typeface="Times New Roman" panose="02020603050405020304" pitchFamily="18" charset="0"/>
              </a:rPr>
              <a:t>styrke trivsel, arbejdsmiljø </a:t>
            </a:r>
            <a:r>
              <a:rPr lang="da-DK" sz="1800" b="1" dirty="0">
                <a:effectLst/>
                <a:latin typeface="Raleway"/>
                <a:ea typeface="Calibri" panose="020F0502020204030204" pitchFamily="34" charset="0"/>
                <a:cs typeface="Times New Roman" panose="02020603050405020304" pitchFamily="18" charset="0"/>
              </a:rPr>
              <a:t>og ledelse i vores team/afdeling</a:t>
            </a:r>
          </a:p>
          <a:p>
            <a:pPr lvl="0">
              <a:lnSpc>
                <a:spcPct val="115000"/>
              </a:lnSpc>
              <a:spcAft>
                <a:spcPts val="0"/>
              </a:spcAft>
            </a:pPr>
            <a:endParaRPr lang="da-DK" sz="1800" b="1"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r>
              <a:rPr lang="da-DK" sz="1800" b="1" dirty="0">
                <a:effectLst/>
                <a:latin typeface="Raleway"/>
                <a:ea typeface="Calibri" panose="020F0502020204030204" pitchFamily="34" charset="0"/>
                <a:cs typeface="Times New Roman" panose="02020603050405020304" pitchFamily="18" charset="0"/>
              </a:rPr>
              <a:t>Vi når frem til en plan for, hvordan vi fremadrettet vil arbejde med ledelse, trivsel og arbejdsmiljø hos os</a:t>
            </a:r>
            <a:endParaRPr lang="da-DK"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da-DK" dirty="0"/>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7" name="Billede 6">
            <a:extLst>
              <a:ext uri="{FF2B5EF4-FFF2-40B4-BE49-F238E27FC236}">
                <a16:creationId xmlns:a16="http://schemas.microsoft.com/office/drawing/2014/main" id="{A02A7EF1-1B2D-41B1-8646-B44CDB192D1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5347" y="-2803"/>
            <a:ext cx="2789278" cy="1957119"/>
          </a:xfrm>
          <a:prstGeom prst="rect">
            <a:avLst/>
          </a:prstGeom>
        </p:spPr>
      </p:pic>
    </p:spTree>
    <p:extLst>
      <p:ext uri="{BB962C8B-B14F-4D97-AF65-F5344CB8AC3E}">
        <p14:creationId xmlns:p14="http://schemas.microsoft.com/office/powerpoint/2010/main" val="1398607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lstStyle/>
          <a:p>
            <a:r>
              <a:rPr lang="da-DK" dirty="0">
                <a:solidFill>
                  <a:schemeClr val="accent6">
                    <a:lumMod val="50000"/>
                  </a:schemeClr>
                </a:solidFill>
              </a:rPr>
              <a:t>Spilleregler</a:t>
            </a:r>
            <a:br>
              <a:rPr lang="da-DK" dirty="0">
                <a:solidFill>
                  <a:schemeClr val="accent6">
                    <a:lumMod val="50000"/>
                  </a:schemeClr>
                </a:solidFill>
              </a:rPr>
            </a:br>
            <a:r>
              <a:rPr lang="da-DK" dirty="0">
                <a:solidFill>
                  <a:schemeClr val="accent6">
                    <a:lumMod val="50000"/>
                  </a:schemeClr>
                </a:solidFill>
              </a:rPr>
              <a:t>- en forudsætning for en god dialog</a:t>
            </a: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a:xfrm>
            <a:off x="360001" y="2143125"/>
            <a:ext cx="6678974" cy="3806824"/>
          </a:xfrm>
        </p:spPr>
        <p:txBody>
          <a:bodyPr/>
          <a:lstStyle/>
          <a:p>
            <a:pPr lvl="0"/>
            <a:r>
              <a:rPr lang="da-DK" b="1" dirty="0"/>
              <a:t>Vi er åbne og ærlige</a:t>
            </a:r>
          </a:p>
          <a:p>
            <a:pPr lvl="0"/>
            <a:r>
              <a:rPr lang="da-DK" b="1" dirty="0"/>
              <a:t>Vi vil lytte til hinanden</a:t>
            </a:r>
          </a:p>
          <a:p>
            <a:pPr lvl="0"/>
            <a:r>
              <a:rPr lang="da-DK" b="1" dirty="0"/>
              <a:t>Vi vil forsøge at forstå</a:t>
            </a:r>
          </a:p>
          <a:p>
            <a:pPr lvl="0"/>
            <a:r>
              <a:rPr lang="da-DK" b="1" dirty="0"/>
              <a:t>Vi kan have forskellige syn på tingene og behøver ikke nødvendigvis blive enige om alt</a:t>
            </a:r>
          </a:p>
          <a:p>
            <a:r>
              <a:rPr lang="da-DK" b="1" dirty="0"/>
              <a:t>Vi ser fremad og er konstruktive</a:t>
            </a:r>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8" name="Grafik 7">
            <a:extLst>
              <a:ext uri="{FF2B5EF4-FFF2-40B4-BE49-F238E27FC236}">
                <a16:creationId xmlns:a16="http://schemas.microsoft.com/office/drawing/2014/main" id="{792ACDCF-A7BD-4232-B45D-5C4B70C4B82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58795" y="3890798"/>
            <a:ext cx="2524126" cy="2524126"/>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64341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6" name="Grafik 5">
            <a:extLst>
              <a:ext uri="{FF2B5EF4-FFF2-40B4-BE49-F238E27FC236}">
                <a16:creationId xmlns:a16="http://schemas.microsoft.com/office/drawing/2014/main" id="{AF86DA18-043D-415B-B6FB-C07BB1DD60E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82017" y="3961518"/>
            <a:ext cx="2632826" cy="2632826"/>
          </a:xfrm>
          <a:prstGeom prst="rect">
            <a:avLst/>
          </a:prstGeom>
        </p:spPr>
      </p:pic>
      <p:graphicFrame>
        <p:nvGraphicFramePr>
          <p:cNvPr id="7" name="Diagram 6">
            <a:extLst>
              <a:ext uri="{FF2B5EF4-FFF2-40B4-BE49-F238E27FC236}">
                <a16:creationId xmlns:a16="http://schemas.microsoft.com/office/drawing/2014/main" id="{6896398E-0773-CA3E-F772-74B8E3D410E0}"/>
              </a:ext>
            </a:extLst>
          </p:cNvPr>
          <p:cNvGraphicFramePr/>
          <p:nvPr/>
        </p:nvGraphicFramePr>
        <p:xfrm>
          <a:off x="-854244" y="322624"/>
          <a:ext cx="6309895" cy="328685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2" name="Titel 11">
            <a:extLst>
              <a:ext uri="{FF2B5EF4-FFF2-40B4-BE49-F238E27FC236}">
                <a16:creationId xmlns:a16="http://schemas.microsoft.com/office/drawing/2014/main" id="{7938D9C1-BB2B-6D7A-167B-BEB2DAF16DA8}"/>
              </a:ext>
            </a:extLst>
          </p:cNvPr>
          <p:cNvSpPr>
            <a:spLocks noGrp="1"/>
          </p:cNvSpPr>
          <p:nvPr>
            <p:ph type="title"/>
          </p:nvPr>
        </p:nvSpPr>
        <p:spPr>
          <a:xfrm>
            <a:off x="222442" y="4161918"/>
            <a:ext cx="7358572" cy="1116013"/>
          </a:xfrm>
        </p:spPr>
        <p:txBody>
          <a:bodyPr/>
          <a:lstStyle/>
          <a:p>
            <a:r>
              <a:rPr lang="da-DK" dirty="0">
                <a:solidFill>
                  <a:srgbClr val="006633"/>
                </a:solidFill>
              </a:rPr>
              <a:t>Kort præsentation af resultater af 3-i-1 undersøgelsen</a:t>
            </a:r>
          </a:p>
        </p:txBody>
      </p:sp>
    </p:spTree>
    <p:extLst>
      <p:ext uri="{BB962C8B-B14F-4D97-AF65-F5344CB8AC3E}">
        <p14:creationId xmlns:p14="http://schemas.microsoft.com/office/powerpoint/2010/main" val="983360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F873AC-400B-41FC-A05D-67D3DAB83BE3}"/>
              </a:ext>
            </a:extLst>
          </p:cNvPr>
          <p:cNvSpPr>
            <a:spLocks noGrp="1"/>
          </p:cNvSpPr>
          <p:nvPr>
            <p:ph type="title"/>
          </p:nvPr>
        </p:nvSpPr>
        <p:spPr/>
        <p:txBody>
          <a:bodyPr/>
          <a:lstStyle/>
          <a:p>
            <a:r>
              <a:rPr lang="da-DK" dirty="0">
                <a:solidFill>
                  <a:srgbClr val="FF0000"/>
                </a:solidFill>
              </a:rPr>
              <a:t>Til mødets facilitator</a:t>
            </a:r>
            <a:endParaRPr lang="da-DK" dirty="0">
              <a:solidFill>
                <a:schemeClr val="accent6">
                  <a:lumMod val="50000"/>
                </a:schemeClr>
              </a:solidFill>
            </a:endParaRPr>
          </a:p>
        </p:txBody>
      </p:sp>
      <p:sp>
        <p:nvSpPr>
          <p:cNvPr id="3" name="Pladsholder til tekst 2">
            <a:extLst>
              <a:ext uri="{FF2B5EF4-FFF2-40B4-BE49-F238E27FC236}">
                <a16:creationId xmlns:a16="http://schemas.microsoft.com/office/drawing/2014/main" id="{4A55D0BF-13D8-46DB-81E0-EE4B92A24AC4}"/>
              </a:ext>
            </a:extLst>
          </p:cNvPr>
          <p:cNvSpPr>
            <a:spLocks noGrp="1"/>
          </p:cNvSpPr>
          <p:nvPr>
            <p:ph type="body" sz="half" idx="10"/>
          </p:nvPr>
        </p:nvSpPr>
        <p:spPr>
          <a:xfrm>
            <a:off x="360001" y="1793874"/>
            <a:ext cx="8145824" cy="4156075"/>
          </a:xfrm>
        </p:spPr>
        <p:txBody>
          <a:bodyPr/>
          <a:lstStyle/>
          <a:p>
            <a:pPr>
              <a:lnSpc>
                <a:spcPct val="150000"/>
              </a:lnSpc>
            </a:pPr>
            <a:r>
              <a:rPr lang="da-DK" sz="1800" dirty="0">
                <a:solidFill>
                  <a:srgbClr val="FF0000"/>
                </a:solidFill>
              </a:rPr>
              <a:t>Vælg slide 7-9 for drøftelse </a:t>
            </a:r>
            <a:r>
              <a:rPr lang="da-DK" sz="1800" u="sng" dirty="0">
                <a:solidFill>
                  <a:srgbClr val="FF0000"/>
                </a:solidFill>
              </a:rPr>
              <a:t>i mindre grupper </a:t>
            </a:r>
            <a:r>
              <a:rPr lang="da-DK" sz="1800" dirty="0">
                <a:solidFill>
                  <a:srgbClr val="FF0000"/>
                </a:solidFill>
              </a:rPr>
              <a:t>(metode 1 i procesguiden)</a:t>
            </a:r>
          </a:p>
          <a:p>
            <a:pPr>
              <a:lnSpc>
                <a:spcPct val="150000"/>
              </a:lnSpc>
            </a:pPr>
            <a:r>
              <a:rPr lang="da-DK" sz="1800" dirty="0">
                <a:solidFill>
                  <a:srgbClr val="FF0000"/>
                </a:solidFill>
              </a:rPr>
              <a:t>Vælg slide 10-12 for </a:t>
            </a:r>
            <a:r>
              <a:rPr lang="da-DK" sz="1800" u="sng" dirty="0">
                <a:solidFill>
                  <a:srgbClr val="FF0000"/>
                </a:solidFill>
              </a:rPr>
              <a:t>fælles drøftelse </a:t>
            </a:r>
            <a:r>
              <a:rPr lang="da-DK" sz="1800" dirty="0">
                <a:solidFill>
                  <a:srgbClr val="FF0000"/>
                </a:solidFill>
              </a:rPr>
              <a:t>(metode 2 i procesguiden)</a:t>
            </a:r>
          </a:p>
          <a:p>
            <a:pPr>
              <a:lnSpc>
                <a:spcPct val="150000"/>
              </a:lnSpc>
            </a:pPr>
            <a:r>
              <a:rPr lang="da-DK" sz="1800" dirty="0">
                <a:solidFill>
                  <a:srgbClr val="FF0000"/>
                </a:solidFill>
              </a:rPr>
              <a:t>Slet de overflødige slides inkl. denne inden dialogmødet.</a:t>
            </a:r>
          </a:p>
          <a:p>
            <a:pPr>
              <a:lnSpc>
                <a:spcPct val="150000"/>
              </a:lnSpc>
            </a:pPr>
            <a:endParaRPr lang="da-DK" sz="1800" dirty="0">
              <a:solidFill>
                <a:srgbClr val="FF0000"/>
              </a:solidFill>
            </a:endParaRPr>
          </a:p>
          <a:p>
            <a:pPr>
              <a:lnSpc>
                <a:spcPct val="150000"/>
              </a:lnSpc>
            </a:pPr>
            <a:r>
              <a:rPr lang="da-DK" sz="1800" dirty="0">
                <a:solidFill>
                  <a:srgbClr val="FF0000"/>
                </a:solidFill>
              </a:rPr>
              <a:t>Husk også at tilpasse slide 14 (næstsidste slide)</a:t>
            </a:r>
          </a:p>
          <a:p>
            <a:endParaRPr lang="da-DK" dirty="0"/>
          </a:p>
        </p:txBody>
      </p:sp>
      <p:sp>
        <p:nvSpPr>
          <p:cNvPr id="4" name="Pladsholder til dato 3">
            <a:extLst>
              <a:ext uri="{FF2B5EF4-FFF2-40B4-BE49-F238E27FC236}">
                <a16:creationId xmlns:a16="http://schemas.microsoft.com/office/drawing/2014/main" id="{9DE88F6D-2BD9-4F98-8AFD-60F8B46709E7}"/>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E78D1BEF-DBF4-43EC-9DA9-61F9D471483D}"/>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Tree>
    <p:extLst>
      <p:ext uri="{BB962C8B-B14F-4D97-AF65-F5344CB8AC3E}">
        <p14:creationId xmlns:p14="http://schemas.microsoft.com/office/powerpoint/2010/main" val="2013334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lstStyle/>
          <a:p>
            <a:r>
              <a:rPr lang="da-DK" dirty="0">
                <a:solidFill>
                  <a:schemeClr val="accent6">
                    <a:lumMod val="50000"/>
                  </a:schemeClr>
                </a:solidFill>
              </a:rPr>
              <a:t>Dialog i mindre grupper</a:t>
            </a:r>
            <a:br>
              <a:rPr lang="da-DK" dirty="0">
                <a:solidFill>
                  <a:schemeClr val="accent6">
                    <a:lumMod val="50000"/>
                  </a:schemeClr>
                </a:solidFill>
              </a:rPr>
            </a:br>
            <a:r>
              <a:rPr lang="da-DK" dirty="0">
                <a:solidFill>
                  <a:schemeClr val="accent6">
                    <a:lumMod val="50000"/>
                  </a:schemeClr>
                </a:solidFill>
              </a:rPr>
              <a:t>- om hvad vi gerne </a:t>
            </a:r>
            <a:r>
              <a:rPr lang="da-DK">
                <a:solidFill>
                  <a:schemeClr val="accent6">
                    <a:lumMod val="50000"/>
                  </a:schemeClr>
                </a:solidFill>
              </a:rPr>
              <a:t>vil bevare</a:t>
            </a:r>
            <a:endParaRPr lang="da-DK" dirty="0">
              <a:solidFill>
                <a:schemeClr val="accent6">
                  <a:lumMod val="50000"/>
                </a:schemeClr>
              </a:solidFill>
            </a:endParaRP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p:txBody>
          <a:bodyPr>
            <a:normAutofit/>
          </a:bodyPr>
          <a:lstStyle/>
          <a:p>
            <a:r>
              <a:rPr lang="da-DK" dirty="0"/>
              <a:t>Formålet er at holde fast i de gode forhold i vores team/afdeling og give input til handleplanen.</a:t>
            </a:r>
          </a:p>
          <a:p>
            <a:r>
              <a:rPr lang="da-DK" b="1" dirty="0">
                <a:solidFill>
                  <a:schemeClr val="accent6">
                    <a:lumMod val="50000"/>
                  </a:schemeClr>
                </a:solidFill>
              </a:rPr>
              <a:t>Drøft i mindre grupper (ca. 15 min.):</a:t>
            </a:r>
            <a:endParaRPr lang="da-DK" sz="1400" b="1" dirty="0">
              <a:solidFill>
                <a:schemeClr val="accent6">
                  <a:lumMod val="50000"/>
                </a:schemeClr>
              </a:solidFill>
            </a:endParaRPr>
          </a:p>
          <a:p>
            <a:pPr marL="342900" indent="-342900">
              <a:buFont typeface="+mj-lt"/>
              <a:buAutoNum type="alphaLcPeriod"/>
            </a:pPr>
            <a:r>
              <a:rPr lang="da-DK" dirty="0">
                <a:effectLst/>
                <a:ea typeface="Calibri" panose="020F0502020204030204" pitchFamily="34" charset="0"/>
                <a:cs typeface="Times New Roman" panose="02020603050405020304" pitchFamily="18" charset="0"/>
              </a:rPr>
              <a:t>Hvad fungerer godt hos os? – Hvordan bidrager det til at fremme vores trivsel og opgaveløsning?</a:t>
            </a:r>
          </a:p>
          <a:p>
            <a:pPr marL="342900" indent="-342900">
              <a:buFont typeface="+mj-lt"/>
              <a:buAutoNum type="alphaLcPeriod"/>
            </a:pPr>
            <a:r>
              <a:rPr lang="da-DK" sz="1800">
                <a:effectLst/>
                <a:latin typeface="Raleway"/>
                <a:ea typeface="Calibri" panose="020F0502020204030204" pitchFamily="34" charset="0"/>
                <a:cs typeface="Times New Roman" panose="02020603050405020304" pitchFamily="18" charset="0"/>
              </a:rPr>
              <a:t>Hvordan bevarer </a:t>
            </a:r>
            <a:r>
              <a:rPr lang="da-DK" sz="1800" dirty="0">
                <a:effectLst/>
                <a:latin typeface="Raleway"/>
                <a:ea typeface="Calibri" panose="020F0502020204030204" pitchFamily="34" charset="0"/>
                <a:cs typeface="Times New Roman" panose="02020603050405020304" pitchFamily="18" charset="0"/>
              </a:rPr>
              <a:t>vi det, der fungerer godt? (ideer til konkrete handlinger – i morgen og på længere sigt).</a:t>
            </a:r>
            <a:endParaRPr lang="da-DK" dirty="0">
              <a:latin typeface="Calibri" panose="020F0502020204030204" pitchFamily="34" charset="0"/>
              <a:ea typeface="Calibri" panose="020F0502020204030204" pitchFamily="34" charset="0"/>
              <a:cs typeface="Times New Roman" panose="02020603050405020304" pitchFamily="18" charset="0"/>
            </a:endParaRPr>
          </a:p>
          <a:p>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Vælg sammen 2-3 ting, som I </a:t>
            </a:r>
            <a:r>
              <a:rPr lang="da-DK" sz="1800" b="1">
                <a:solidFill>
                  <a:schemeClr val="accent6">
                    <a:lumMod val="50000"/>
                  </a:schemeClr>
                </a:solidFill>
                <a:effectLst/>
                <a:latin typeface="Raleway"/>
                <a:ea typeface="Calibri" panose="020F0502020204030204" pitchFamily="34" charset="0"/>
                <a:cs typeface="Times New Roman" panose="02020603050405020304" pitchFamily="18" charset="0"/>
              </a:rPr>
              <a:t>vil bevare/fortsætte </a:t>
            </a:r>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med at gøre </a:t>
            </a:r>
          </a:p>
          <a:p>
            <a:r>
              <a:rPr lang="da-DK" dirty="0">
                <a:solidFill>
                  <a:schemeClr val="accent6">
                    <a:lumMod val="50000"/>
                  </a:schemeClr>
                </a:solidFill>
                <a:latin typeface="Raleway"/>
                <a:ea typeface="Calibri" panose="020F0502020204030204" pitchFamily="34" charset="0"/>
                <a:cs typeface="Times New Roman" panose="02020603050405020304" pitchFamily="18" charset="0"/>
              </a:rPr>
              <a:t>- </a:t>
            </a:r>
            <a:r>
              <a:rPr lang="da-DK" sz="1800" dirty="0">
                <a:effectLst/>
                <a:latin typeface="Raleway"/>
                <a:ea typeface="Calibri" panose="020F0502020204030204" pitchFamily="34" charset="0"/>
                <a:cs typeface="Times New Roman" panose="02020603050405020304" pitchFamily="18" charset="0"/>
              </a:rPr>
              <a:t>og skriv det på en flipover (</a:t>
            </a:r>
            <a:r>
              <a:rPr lang="da-DK" sz="1800">
                <a:effectLst/>
                <a:latin typeface="Raleway"/>
                <a:ea typeface="Calibri" panose="020F0502020204030204" pitchFamily="34" charset="0"/>
                <a:cs typeface="Times New Roman" panose="02020603050405020304" pitchFamily="18" charset="0"/>
              </a:rPr>
              <a:t>eller Post-Its</a:t>
            </a:r>
            <a:r>
              <a:rPr lang="da-DK" sz="1800" dirty="0">
                <a:effectLst/>
                <a:latin typeface="Raleway"/>
                <a:ea typeface="Calibri" panose="020F0502020204030204" pitchFamily="34" charset="0"/>
                <a:cs typeface="Times New Roman" panose="02020603050405020304" pitchFamily="18" charset="0"/>
              </a:rPr>
              <a:t>) sammen med jeres forslag til, hvordan vi </a:t>
            </a:r>
            <a:r>
              <a:rPr lang="da-DK" sz="1800">
                <a:effectLst/>
                <a:latin typeface="Raleway"/>
                <a:ea typeface="Calibri" panose="020F0502020204030204" pitchFamily="34" charset="0"/>
                <a:cs typeface="Times New Roman" panose="02020603050405020304" pitchFamily="18" charset="0"/>
              </a:rPr>
              <a:t>kan lykkes med det.</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a-DK" dirty="0"/>
          </a:p>
          <a:p>
            <a:endParaRPr lang="da-DK" dirty="0"/>
          </a:p>
          <a:p>
            <a:endParaRPr lang="da-DK" dirty="0"/>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20" name="Grafik 19">
            <a:extLst>
              <a:ext uri="{FF2B5EF4-FFF2-40B4-BE49-F238E27FC236}">
                <a16:creationId xmlns:a16="http://schemas.microsoft.com/office/drawing/2014/main" id="{53D34E5D-B0A2-48CA-9679-A374FFBB3AC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08764" y="593"/>
            <a:ext cx="1897037" cy="1897037"/>
          </a:xfrm>
          <a:prstGeom prst="rect">
            <a:avLst/>
          </a:prstGeom>
        </p:spPr>
      </p:pic>
    </p:spTree>
    <p:extLst>
      <p:ext uri="{BB962C8B-B14F-4D97-AF65-F5344CB8AC3E}">
        <p14:creationId xmlns:p14="http://schemas.microsoft.com/office/powerpoint/2010/main" val="3542111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normAutofit/>
          </a:bodyPr>
          <a:lstStyle/>
          <a:p>
            <a:r>
              <a:rPr lang="da-DK" dirty="0">
                <a:solidFill>
                  <a:schemeClr val="accent6">
                    <a:lumMod val="50000"/>
                  </a:schemeClr>
                </a:solidFill>
              </a:rPr>
              <a:t>Dialog i mindre grupper</a:t>
            </a:r>
            <a:br>
              <a:rPr lang="da-DK" dirty="0">
                <a:solidFill>
                  <a:schemeClr val="accent6">
                    <a:lumMod val="50000"/>
                  </a:schemeClr>
                </a:solidFill>
              </a:rPr>
            </a:br>
            <a:r>
              <a:rPr lang="da-DK">
                <a:solidFill>
                  <a:schemeClr val="accent6">
                    <a:lumMod val="50000"/>
                  </a:schemeClr>
                </a:solidFill>
              </a:rPr>
              <a:t>- om hvad vi gerne vil forbedre </a:t>
            </a:r>
            <a:r>
              <a:rPr lang="da-DK" dirty="0">
                <a:solidFill>
                  <a:schemeClr val="accent6">
                    <a:lumMod val="50000"/>
                  </a:schemeClr>
                </a:solidFill>
              </a:rPr>
              <a:t>fremadrettet</a:t>
            </a: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p:txBody>
          <a:bodyPr>
            <a:normAutofit/>
          </a:bodyPr>
          <a:lstStyle/>
          <a:p>
            <a:r>
              <a:rPr lang="da-DK" dirty="0"/>
              <a:t>Formålet er at finde ud af, hvad vi gerne vil forbedre og give input til handleplanen.</a:t>
            </a:r>
          </a:p>
          <a:p>
            <a:r>
              <a:rPr lang="da-DK" b="1" dirty="0">
                <a:solidFill>
                  <a:schemeClr val="accent6">
                    <a:lumMod val="50000"/>
                  </a:schemeClr>
                </a:solidFill>
              </a:rPr>
              <a:t>Drøft i mindre grupper (ca. 15 min.):</a:t>
            </a:r>
            <a:endParaRPr lang="da-DK" sz="1400" b="1" dirty="0">
              <a:solidFill>
                <a:schemeClr val="accent6">
                  <a:lumMod val="50000"/>
                </a:schemeClr>
              </a:solidFill>
            </a:endParaRPr>
          </a:p>
          <a:p>
            <a:pPr marL="342900" indent="-342900">
              <a:buFont typeface="+mj-lt"/>
              <a:buAutoNum type="alphaLcPeriod"/>
            </a:pPr>
            <a:r>
              <a:rPr lang="da-DK" dirty="0">
                <a:effectLst/>
                <a:ea typeface="Calibri" panose="020F0502020204030204" pitchFamily="34" charset="0"/>
                <a:cs typeface="Times New Roman" panose="02020603050405020304" pitchFamily="18" charset="0"/>
              </a:rPr>
              <a:t>Hvad kan fungere endnu bedre hos os? – Hvordan bidrager det til at fremme vores trivsel og opgaveløsning?</a:t>
            </a:r>
          </a:p>
          <a:p>
            <a:pPr marL="342900" indent="-342900">
              <a:buFont typeface="+mj-lt"/>
              <a:buAutoNum type="alphaLcPeriod"/>
            </a:pPr>
            <a:r>
              <a:rPr lang="da-DK" sz="1800" dirty="0">
                <a:effectLst/>
                <a:latin typeface="Raleway"/>
                <a:ea typeface="Calibri" panose="020F0502020204030204" pitchFamily="34" charset="0"/>
                <a:cs typeface="Times New Roman" panose="02020603050405020304" pitchFamily="18" charset="0"/>
              </a:rPr>
              <a:t>Hvad skal vi selv gøre for at </a:t>
            </a:r>
            <a:r>
              <a:rPr lang="da-DK" dirty="0">
                <a:latin typeface="Raleway"/>
                <a:ea typeface="Calibri" panose="020F0502020204030204" pitchFamily="34" charset="0"/>
                <a:cs typeface="Times New Roman" panose="02020603050405020304" pitchFamily="18" charset="0"/>
              </a:rPr>
              <a:t>forbedre dette (ideer</a:t>
            </a:r>
            <a:r>
              <a:rPr lang="da-DK" sz="1800" dirty="0">
                <a:effectLst/>
                <a:latin typeface="Raleway"/>
                <a:ea typeface="Calibri" panose="020F0502020204030204" pitchFamily="34" charset="0"/>
                <a:cs typeface="Times New Roman" panose="02020603050405020304" pitchFamily="18" charset="0"/>
              </a:rPr>
              <a:t> til konkrete handlinger – i morgen og på længere sigt).</a:t>
            </a:r>
            <a:endParaRPr lang="da-DK" dirty="0">
              <a:latin typeface="Calibri" panose="020F0502020204030204" pitchFamily="34" charset="0"/>
              <a:ea typeface="Calibri" panose="020F0502020204030204" pitchFamily="34" charset="0"/>
              <a:cs typeface="Times New Roman" panose="02020603050405020304" pitchFamily="18" charset="0"/>
            </a:endParaRPr>
          </a:p>
          <a:p>
            <a:r>
              <a:rPr lang="da-DK" sz="1800" b="1" dirty="0">
                <a:solidFill>
                  <a:schemeClr val="accent6">
                    <a:lumMod val="50000"/>
                  </a:schemeClr>
                </a:solidFill>
                <a:effectLst/>
                <a:latin typeface="Raleway"/>
                <a:ea typeface="Calibri" panose="020F0502020204030204" pitchFamily="34" charset="0"/>
                <a:cs typeface="Times New Roman" panose="02020603050405020304" pitchFamily="18" charset="0"/>
              </a:rPr>
              <a:t>Vælg sammen 2-3 ting, som I vil forbedre </a:t>
            </a:r>
          </a:p>
          <a:p>
            <a:r>
              <a:rPr lang="da-DK" dirty="0">
                <a:solidFill>
                  <a:schemeClr val="accent6">
                    <a:lumMod val="50000"/>
                  </a:schemeClr>
                </a:solidFill>
                <a:latin typeface="Raleway"/>
                <a:ea typeface="Calibri" panose="020F0502020204030204" pitchFamily="34" charset="0"/>
                <a:cs typeface="Times New Roman" panose="02020603050405020304" pitchFamily="18" charset="0"/>
              </a:rPr>
              <a:t>- </a:t>
            </a:r>
            <a:r>
              <a:rPr lang="da-DK" sz="1800" dirty="0">
                <a:effectLst/>
                <a:latin typeface="Raleway"/>
                <a:ea typeface="Calibri" panose="020F0502020204030204" pitchFamily="34" charset="0"/>
                <a:cs typeface="Times New Roman" panose="02020603050405020304" pitchFamily="18" charset="0"/>
              </a:rPr>
              <a:t>og skriv det på en flipover (</a:t>
            </a:r>
            <a:r>
              <a:rPr lang="da-DK" sz="1800">
                <a:effectLst/>
                <a:latin typeface="Raleway"/>
                <a:ea typeface="Calibri" panose="020F0502020204030204" pitchFamily="34" charset="0"/>
                <a:cs typeface="Times New Roman" panose="02020603050405020304" pitchFamily="18" charset="0"/>
              </a:rPr>
              <a:t>eller Post-Its</a:t>
            </a:r>
            <a:r>
              <a:rPr lang="da-DK" sz="1800" dirty="0">
                <a:effectLst/>
                <a:latin typeface="Raleway"/>
                <a:ea typeface="Calibri" panose="020F0502020204030204" pitchFamily="34" charset="0"/>
                <a:cs typeface="Times New Roman" panose="02020603050405020304" pitchFamily="18" charset="0"/>
              </a:rPr>
              <a:t>) sammen med jeres forslag til, hvordan vi </a:t>
            </a:r>
            <a:r>
              <a:rPr lang="da-DK" sz="1800">
                <a:effectLst/>
                <a:latin typeface="Raleway"/>
                <a:ea typeface="Calibri" panose="020F0502020204030204" pitchFamily="34" charset="0"/>
                <a:cs typeface="Times New Roman" panose="02020603050405020304" pitchFamily="18" charset="0"/>
              </a:rPr>
              <a:t>kan lykkes med det.</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a-DK" dirty="0"/>
          </a:p>
          <a:p>
            <a:endParaRPr lang="da-DK" dirty="0"/>
          </a:p>
          <a:p>
            <a:endParaRPr lang="da-DK" dirty="0"/>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7" name="Grafik 19">
            <a:extLst>
              <a:ext uri="{FF2B5EF4-FFF2-40B4-BE49-F238E27FC236}">
                <a16:creationId xmlns:a16="http://schemas.microsoft.com/office/drawing/2014/main" id="{3B3CC683-092D-292A-1D73-02B2549A8B8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53983" y="4238057"/>
            <a:ext cx="1897037" cy="1897037"/>
          </a:xfrm>
          <a:prstGeom prst="rect">
            <a:avLst/>
          </a:prstGeom>
        </p:spPr>
      </p:pic>
    </p:spTree>
    <p:extLst>
      <p:ext uri="{BB962C8B-B14F-4D97-AF65-F5344CB8AC3E}">
        <p14:creationId xmlns:p14="http://schemas.microsoft.com/office/powerpoint/2010/main" val="3171987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A5B8A3-3E9F-4CA9-A67F-B323BF4A70FD}"/>
              </a:ext>
            </a:extLst>
          </p:cNvPr>
          <p:cNvSpPr>
            <a:spLocks noGrp="1"/>
          </p:cNvSpPr>
          <p:nvPr>
            <p:ph type="title"/>
          </p:nvPr>
        </p:nvSpPr>
        <p:spPr/>
        <p:txBody>
          <a:bodyPr>
            <a:normAutofit/>
          </a:bodyPr>
          <a:lstStyle/>
          <a:p>
            <a:br>
              <a:rPr lang="da-DK" dirty="0">
                <a:solidFill>
                  <a:schemeClr val="accent6">
                    <a:lumMod val="50000"/>
                  </a:schemeClr>
                </a:solidFill>
              </a:rPr>
            </a:br>
            <a:r>
              <a:rPr lang="da-DK" dirty="0">
                <a:solidFill>
                  <a:schemeClr val="accent6">
                    <a:lumMod val="50000"/>
                  </a:schemeClr>
                </a:solidFill>
              </a:rPr>
              <a:t>Gennemgå idéer og planlæg handlinger</a:t>
            </a:r>
          </a:p>
        </p:txBody>
      </p:sp>
      <p:sp>
        <p:nvSpPr>
          <p:cNvPr id="3" name="Pladsholder til tekst 2">
            <a:extLst>
              <a:ext uri="{FF2B5EF4-FFF2-40B4-BE49-F238E27FC236}">
                <a16:creationId xmlns:a16="http://schemas.microsoft.com/office/drawing/2014/main" id="{247A09DB-31E0-4CDE-91B6-0ADFF88E2B31}"/>
              </a:ext>
            </a:extLst>
          </p:cNvPr>
          <p:cNvSpPr>
            <a:spLocks noGrp="1"/>
          </p:cNvSpPr>
          <p:nvPr>
            <p:ph type="body" sz="half" idx="10"/>
          </p:nvPr>
        </p:nvSpPr>
        <p:spPr>
          <a:xfrm>
            <a:off x="360001" y="1793874"/>
            <a:ext cx="8349130" cy="4156075"/>
          </a:xfrm>
        </p:spPr>
        <p:txBody>
          <a:bodyPr>
            <a:normAutofit/>
          </a:bodyPr>
          <a:lstStyle/>
          <a:p>
            <a:r>
              <a:rPr lang="da-DK" b="1" dirty="0">
                <a:solidFill>
                  <a:schemeClr val="accent6">
                    <a:lumMod val="50000"/>
                  </a:schemeClr>
                </a:solidFill>
              </a:rPr>
              <a:t>Prioritér</a:t>
            </a:r>
          </a:p>
          <a:p>
            <a:pPr marL="742950" lvl="1" indent="-285750">
              <a:lnSpc>
                <a:spcPct val="115000"/>
              </a:lnSpc>
              <a:spcAft>
                <a:spcPts val="0"/>
              </a:spcAft>
              <a:buFont typeface="+mj-lt"/>
              <a:buAutoNum type="alphaLcPeriod"/>
            </a:pPr>
            <a:r>
              <a:rPr lang="da-DK" sz="1800" dirty="0">
                <a:effectLst/>
                <a:latin typeface="Raleway"/>
                <a:ea typeface="Calibri" panose="020F0502020204030204" pitchFamily="34" charset="0"/>
                <a:cs typeface="Times New Roman" panose="02020603050405020304" pitchFamily="18" charset="0"/>
              </a:rPr>
              <a:t>Sæt en prik eller stjerne ved de handlinger, som </a:t>
            </a:r>
            <a:r>
              <a:rPr lang="da-DK" sz="1800">
                <a:effectLst/>
                <a:latin typeface="Raleway"/>
                <a:ea typeface="Calibri" panose="020F0502020204030204" pitchFamily="34" charset="0"/>
                <a:cs typeface="Times New Roman" panose="02020603050405020304" pitchFamily="18" charset="0"/>
              </a:rPr>
              <a:t>I vurderer </a:t>
            </a:r>
            <a:r>
              <a:rPr lang="da-DK" sz="1800" dirty="0">
                <a:effectLst/>
                <a:latin typeface="Raleway"/>
                <a:ea typeface="Calibri" panose="020F0502020204030204" pitchFamily="34" charset="0"/>
                <a:cs typeface="Times New Roman" panose="02020603050405020304" pitchFamily="18" charset="0"/>
              </a:rPr>
              <a:t>vil have størst effekt på trivsel/arbejdsglæde og på god ledelse i </a:t>
            </a:r>
            <a:r>
              <a:rPr lang="da-DK" sz="1800" dirty="0">
                <a:latin typeface="Raleway"/>
                <a:ea typeface="Calibri" panose="020F0502020204030204" pitchFamily="34" charset="0"/>
                <a:cs typeface="Times New Roman" panose="02020603050405020304" pitchFamily="18" charset="0"/>
              </a:rPr>
              <a:t>vo</a:t>
            </a:r>
            <a:r>
              <a:rPr lang="da-DK" sz="1800" dirty="0">
                <a:effectLst/>
                <a:latin typeface="Raleway"/>
                <a:ea typeface="Calibri" panose="020F0502020204030204" pitchFamily="34" charset="0"/>
                <a:cs typeface="Times New Roman" panose="02020603050405020304" pitchFamily="18" charset="0"/>
              </a:rPr>
              <a:t>res team/afdeling.</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spcAft>
                <a:spcPts val="0"/>
              </a:spcAft>
              <a:buFont typeface="+mj-lt"/>
              <a:buAutoNum type="alphaLcPeriod"/>
            </a:pPr>
            <a:r>
              <a:rPr lang="da-DK" sz="1800" dirty="0">
                <a:effectLst/>
                <a:latin typeface="Raleway"/>
                <a:ea typeface="Calibri" panose="020F0502020204030204" pitchFamily="34" charset="0"/>
                <a:cs typeface="Times New Roman" panose="02020603050405020304" pitchFamily="18" charset="0"/>
              </a:rPr>
              <a:t>Udvælg et realistisk antal indsatsområder (max 5), som I efterfølgende ønsker at igangsætte handlinger i forhold til. </a:t>
            </a:r>
          </a:p>
          <a:p>
            <a:pPr marL="742950" lvl="1" indent="-285750">
              <a:lnSpc>
                <a:spcPct val="115000"/>
              </a:lnSpc>
              <a:spcAft>
                <a:spcPts val="0"/>
              </a:spcAft>
              <a:buFont typeface="+mj-lt"/>
              <a:buAutoNum type="alphaLcPeriod"/>
            </a:pPr>
            <a:endParaRPr lang="da-DK" sz="1800" dirty="0">
              <a:latin typeface="Raleway"/>
              <a:ea typeface="Calibri" panose="020F0502020204030204" pitchFamily="34" charset="0"/>
              <a:cs typeface="Times New Roman" panose="02020603050405020304" pitchFamily="18" charset="0"/>
            </a:endParaRPr>
          </a:p>
          <a:p>
            <a:pPr lvl="1">
              <a:lnSpc>
                <a:spcPct val="115000"/>
              </a:lnSpc>
              <a:spcAft>
                <a:spcPts val="1000"/>
              </a:spcAft>
            </a:pPr>
            <a:r>
              <a:rPr lang="da-DK" sz="1800" dirty="0">
                <a:effectLst/>
                <a:latin typeface="Raleway"/>
                <a:ea typeface="Calibri" panose="020F0502020204030204" pitchFamily="34" charset="0"/>
                <a:cs typeface="Times New Roman" panose="02020603050405020304" pitchFamily="18" charset="0"/>
              </a:rPr>
              <a:t>Hvordan vil vi kunne se forbedringerne?</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a-DK" dirty="0"/>
          </a:p>
          <a:p>
            <a:endParaRPr lang="da-DK" dirty="0"/>
          </a:p>
          <a:p>
            <a:endParaRPr lang="da-DK" dirty="0"/>
          </a:p>
        </p:txBody>
      </p:sp>
      <p:sp>
        <p:nvSpPr>
          <p:cNvPr id="4" name="Pladsholder til dato 3">
            <a:extLst>
              <a:ext uri="{FF2B5EF4-FFF2-40B4-BE49-F238E27FC236}">
                <a16:creationId xmlns:a16="http://schemas.microsoft.com/office/drawing/2014/main" id="{B94A9EC5-A479-447D-9DC3-5AFB3A939EC3}"/>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AF79CE-3908-1147-A4C2-FDED3757074A}" type="datetime2">
              <a:rPr kumimoji="0" lang="da-DK"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 oktober 2025</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sp>
        <p:nvSpPr>
          <p:cNvPr id="5" name="Pladsholder til slidenummer 4">
            <a:extLst>
              <a:ext uri="{FF2B5EF4-FFF2-40B4-BE49-F238E27FC236}">
                <a16:creationId xmlns:a16="http://schemas.microsoft.com/office/drawing/2014/main" id="{596E5853-D211-4559-9A3F-08829BBA4E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tint val="75000"/>
                  </a:srgbClr>
                </a:solidFill>
                <a:effectLst/>
                <a:uLnTx/>
                <a:uFillTx/>
                <a:latin typeface="Raleway"/>
                <a:ea typeface="+mn-ea"/>
                <a:cs typeface="+mn-cs"/>
              </a:rPr>
              <a:t>  </a:t>
            </a:r>
            <a:fld id="{384B6154-A16E-4BE9-A890-4F642AFA4ABD}" type="slidenum">
              <a:rPr kumimoji="0" lang="en-US" sz="900" b="0" i="0" u="none" strike="noStrike" kern="1200" cap="none" spc="0" normalizeH="0" baseline="0" noProof="0" smtClean="0">
                <a:ln>
                  <a:noFill/>
                </a:ln>
                <a:solidFill>
                  <a:srgbClr val="000000">
                    <a:tint val="75000"/>
                  </a:srgbClr>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900" b="0" i="0" u="none" strike="noStrike" kern="1200" cap="none" spc="0" normalizeH="0" baseline="0" noProof="0" dirty="0">
              <a:ln>
                <a:noFill/>
              </a:ln>
              <a:solidFill>
                <a:srgbClr val="000000">
                  <a:tint val="75000"/>
                </a:srgbClr>
              </a:solidFill>
              <a:effectLst/>
              <a:uLnTx/>
              <a:uFillTx/>
              <a:latin typeface="Raleway"/>
              <a:ea typeface="+mn-ea"/>
              <a:cs typeface="+mn-cs"/>
            </a:endParaRPr>
          </a:p>
        </p:txBody>
      </p:sp>
      <p:pic>
        <p:nvPicPr>
          <p:cNvPr id="22" name="Grafik 21">
            <a:extLst>
              <a:ext uri="{FF2B5EF4-FFF2-40B4-BE49-F238E27FC236}">
                <a16:creationId xmlns:a16="http://schemas.microsoft.com/office/drawing/2014/main" id="{2DB7FC8D-DD73-4E0F-8340-C1048B2601D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02451" y="3527696"/>
            <a:ext cx="2471998" cy="2471998"/>
          </a:xfrm>
          <a:prstGeom prst="rect">
            <a:avLst/>
          </a:prstGeom>
        </p:spPr>
      </p:pic>
    </p:spTree>
    <p:extLst>
      <p:ext uri="{BB962C8B-B14F-4D97-AF65-F5344CB8AC3E}">
        <p14:creationId xmlns:p14="http://schemas.microsoft.com/office/powerpoint/2010/main" val="3302739737"/>
      </p:ext>
    </p:extLst>
  </p:cSld>
  <p:clrMapOvr>
    <a:masterClrMapping/>
  </p:clrMapOvr>
</p:sld>
</file>

<file path=ppt/theme/theme1.xml><?xml version="1.0" encoding="utf-8"?>
<a:theme xmlns:a="http://schemas.openxmlformats.org/drawingml/2006/main" name="1_Office-tema">
  <a:themeElements>
    <a:clrScheme name="Haderslev">
      <a:dk1>
        <a:srgbClr val="000000"/>
      </a:dk1>
      <a:lt1>
        <a:srgbClr val="FFFFFF"/>
      </a:lt1>
      <a:dk2>
        <a:srgbClr val="595959"/>
      </a:dk2>
      <a:lt2>
        <a:srgbClr val="E7E6E6"/>
      </a:lt2>
      <a:accent1>
        <a:srgbClr val="0066CC"/>
      </a:accent1>
      <a:accent2>
        <a:srgbClr val="FAA749"/>
      </a:accent2>
      <a:accent3>
        <a:srgbClr val="007167"/>
      </a:accent3>
      <a:accent4>
        <a:srgbClr val="B21D4B"/>
      </a:accent4>
      <a:accent5>
        <a:srgbClr val="0099FF"/>
      </a:accent5>
      <a:accent6>
        <a:srgbClr val="00CC66"/>
      </a:accent6>
      <a:hlink>
        <a:srgbClr val="0563C1"/>
      </a:hlink>
      <a:folHlink>
        <a:srgbClr val="954F72"/>
      </a:folHlink>
    </a:clrScheme>
    <a:fontScheme name="Ralewey">
      <a:majorFont>
        <a:latin typeface="Raleway ExtraBold"/>
        <a:ea typeface=""/>
        <a:cs typeface=""/>
      </a:majorFont>
      <a:minorFont>
        <a:latin typeface="Ralew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æsentation3" id="{5E847363-FCEE-456B-8DCE-C4A02DFAB8E0}" vid="{E44C220B-9A5E-4CEF-B33F-5C855F5694E0}"/>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TotalTime>
  <Words>1677</Words>
  <Application>Microsoft Office PowerPoint</Application>
  <PresentationFormat>Widescreen</PresentationFormat>
  <Paragraphs>201</Paragraphs>
  <Slides>15</Slides>
  <Notes>14</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15</vt:i4>
      </vt:variant>
    </vt:vector>
  </HeadingPairs>
  <TitlesOfParts>
    <vt:vector size="22" baseType="lpstr">
      <vt:lpstr>Aptos</vt:lpstr>
      <vt:lpstr>Arial</vt:lpstr>
      <vt:lpstr>Calibri</vt:lpstr>
      <vt:lpstr>Raleway</vt:lpstr>
      <vt:lpstr>Raleway ExtraBold</vt:lpstr>
      <vt:lpstr>Symbol</vt:lpstr>
      <vt:lpstr>1_Office-tema</vt:lpstr>
      <vt:lpstr>3-i-1 undersøgelse 2026</vt:lpstr>
      <vt:lpstr>Dagsorden for mødet</vt:lpstr>
      <vt:lpstr>Formål med dialogmødet</vt:lpstr>
      <vt:lpstr>Spilleregler - en forudsætning for en god dialog</vt:lpstr>
      <vt:lpstr>Kort præsentation af resultater af 3-i-1 undersøgelsen</vt:lpstr>
      <vt:lpstr>Til mødets facilitator</vt:lpstr>
      <vt:lpstr>Dialog i mindre grupper - om hvad vi gerne vil bevare</vt:lpstr>
      <vt:lpstr>Dialog i mindre grupper - om hvad vi gerne vil forbedre fremadrettet</vt:lpstr>
      <vt:lpstr> Gennemgå idéer og planlæg handlinger</vt:lpstr>
      <vt:lpstr>Fælles drøftelse  - hvad vil vi gerne bevare eller forbedre? </vt:lpstr>
      <vt:lpstr>Fælles drøftelse - hvad vil vi gerne bevare eller forbedre? </vt:lpstr>
      <vt:lpstr>Fælles drøftelse - Gennemgå idéer og planlæg handlinger</vt:lpstr>
      <vt:lpstr> Gennemgå idéer og planlæg handlinger</vt:lpstr>
      <vt:lpstr> Processen herfra</vt:lpstr>
      <vt:lpstr>Tak for i dag</vt:lpstr>
    </vt:vector>
  </TitlesOfParts>
  <Company>Haderslev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Mette Kjær Østergaard-Nielsen</dc:creator>
  <cp:lastModifiedBy>Mette Kjær Østergaard-Nielsen</cp:lastModifiedBy>
  <cp:revision>3</cp:revision>
  <dcterms:created xsi:type="dcterms:W3CDTF">2025-06-11T05:51:44Z</dcterms:created>
  <dcterms:modified xsi:type="dcterms:W3CDTF">2025-10-07T13:01:24Z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cadreDocumentId">
    <vt:i4>6607822</vt:i4>
  </property>
  <property fmtid="{D5CDD505-2E9C-101B-9397-08002B2CF9AE}" pid="3" name="AcadreCaseId">
    <vt:i4>707948</vt:i4>
  </property>
</Properties>
</file>