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6"/>
  </p:notesMasterIdLst>
  <p:sldIdLst>
    <p:sldId id="302" r:id="rId2"/>
    <p:sldId id="303" r:id="rId3"/>
    <p:sldId id="257" r:id="rId4"/>
    <p:sldId id="304" r:id="rId5"/>
  </p:sldIdLst>
  <p:sldSz cx="12192000" cy="6858000"/>
  <p:notesSz cx="6858000" cy="9144000"/>
  <p:defaultText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63445" autoAdjust="0"/>
  </p:normalViewPr>
  <p:slideViewPr>
    <p:cSldViewPr snapToGrid="0">
      <p:cViewPr varScale="1">
        <p:scale>
          <a:sx n="41" d="100"/>
          <a:sy n="41" d="100"/>
        </p:scale>
        <p:origin x="1628" y="24"/>
      </p:cViewPr>
      <p:guideLst/>
    </p:cSldViewPr>
  </p:slideViewPr>
  <p:notesTextViewPr>
    <p:cViewPr>
      <p:scale>
        <a:sx n="75" d="100"/>
        <a:sy n="75"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microsoft.com/office/2016/11/relationships/changesInfo" Target="changesInfos/changesInfo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Karin Munk Bach" userId="8bd88f3f-9da9-40ca-9304-dae502c987b0" providerId="ADAL" clId="{3695D48B-BD51-405D-8C6F-EB8E3EE55F6F}"/>
    <pc:docChg chg="modSld">
      <pc:chgData name="Karin Munk Bach" userId="8bd88f3f-9da9-40ca-9304-dae502c987b0" providerId="ADAL" clId="{3695D48B-BD51-405D-8C6F-EB8E3EE55F6F}" dt="2025-02-23T08:57:30.327" v="56" actId="20577"/>
      <pc:docMkLst>
        <pc:docMk/>
      </pc:docMkLst>
      <pc:sldChg chg="modSp mod">
        <pc:chgData name="Karin Munk Bach" userId="8bd88f3f-9da9-40ca-9304-dae502c987b0" providerId="ADAL" clId="{3695D48B-BD51-405D-8C6F-EB8E3EE55F6F}" dt="2025-02-23T08:57:30.327" v="56" actId="20577"/>
        <pc:sldMkLst>
          <pc:docMk/>
          <pc:sldMk cId="228719656" sldId="304"/>
        </pc:sldMkLst>
      </pc:sldChg>
    </pc:docChg>
  </pc:docChgLst>
  <pc:docChgLst>
    <pc:chgData name="Karin Munk Bach" userId="8bd88f3f-9da9-40ca-9304-dae502c987b0" providerId="ADAL" clId="{FA82B976-2525-4F1D-9B77-746178158B95}"/>
    <pc:docChg chg="custSel modSld">
      <pc:chgData name="Karin Munk Bach" userId="8bd88f3f-9da9-40ca-9304-dae502c987b0" providerId="ADAL" clId="{FA82B976-2525-4F1D-9B77-746178158B95}" dt="2025-10-08T19:50:18.154" v="62" actId="20577"/>
      <pc:docMkLst>
        <pc:docMk/>
      </pc:docMkLst>
      <pc:sldChg chg="modSp mod">
        <pc:chgData name="Karin Munk Bach" userId="8bd88f3f-9da9-40ca-9304-dae502c987b0" providerId="ADAL" clId="{FA82B976-2525-4F1D-9B77-746178158B95}" dt="2025-10-08T19:50:18.154" v="62" actId="20577"/>
        <pc:sldMkLst>
          <pc:docMk/>
          <pc:sldMk cId="1380987983" sldId="302"/>
        </pc:sldMkLst>
        <pc:spChg chg="mod">
          <ac:chgData name="Karin Munk Bach" userId="8bd88f3f-9da9-40ca-9304-dae502c987b0" providerId="ADAL" clId="{FA82B976-2525-4F1D-9B77-746178158B95}" dt="2025-10-08T19:50:18.154" v="62" actId="20577"/>
          <ac:spMkLst>
            <pc:docMk/>
            <pc:sldMk cId="1380987983" sldId="302"/>
            <ac:spMk id="5" creationId="{B05F170C-CD05-E42F-5822-6B16C710D375}"/>
          </ac:spMkLst>
        </pc:spChg>
      </pc:sldChg>
    </pc:docChg>
  </pc:docChgLst>
  <pc:docChgLst>
    <pc:chgData name="Karin Munk Bach" userId="8bd88f3f-9da9-40ca-9304-dae502c987b0" providerId="ADAL" clId="{65D027F2-703A-4D7E-B44D-8CED8C85020E}"/>
    <pc:docChg chg="modSld">
      <pc:chgData name="Karin Munk Bach" userId="8bd88f3f-9da9-40ca-9304-dae502c987b0" providerId="ADAL" clId="{65D027F2-703A-4D7E-B44D-8CED8C85020E}" dt="2025-04-09T07:25:10.316" v="0" actId="20577"/>
      <pc:docMkLst>
        <pc:docMk/>
      </pc:docMkLst>
      <pc:sldChg chg="modSp mod">
        <pc:chgData name="Karin Munk Bach" userId="8bd88f3f-9da9-40ca-9304-dae502c987b0" providerId="ADAL" clId="{65D027F2-703A-4D7E-B44D-8CED8C85020E}" dt="2025-04-09T07:25:10.316" v="0" actId="20577"/>
        <pc:sldMkLst>
          <pc:docMk/>
          <pc:sldMk cId="1380987983" sldId="302"/>
        </pc:sldMkLst>
      </pc:sldChg>
    </pc:docChg>
  </pc:docChgLst>
  <pc:docChgLst>
    <pc:chgData name="Karin Munk Bach" userId="8bd88f3f-9da9-40ca-9304-dae502c987b0" providerId="ADAL" clId="{1DED4A6B-11F1-4F96-B2EB-E553ADDC4F87}"/>
    <pc:docChg chg="custSel modSld">
      <pc:chgData name="Karin Munk Bach" userId="8bd88f3f-9da9-40ca-9304-dae502c987b0" providerId="ADAL" clId="{1DED4A6B-11F1-4F96-B2EB-E553ADDC4F87}" dt="2025-03-07T21:23:13.946" v="117" actId="20577"/>
      <pc:docMkLst>
        <pc:docMk/>
      </pc:docMkLst>
      <pc:sldChg chg="modNotesTx">
        <pc:chgData name="Karin Munk Bach" userId="8bd88f3f-9da9-40ca-9304-dae502c987b0" providerId="ADAL" clId="{1DED4A6B-11F1-4F96-B2EB-E553ADDC4F87}" dt="2025-03-07T21:23:13.946" v="117" actId="20577"/>
        <pc:sldMkLst>
          <pc:docMk/>
          <pc:sldMk cId="1380987983" sldId="302"/>
        </pc:sldMkLst>
      </pc:sldChg>
    </pc:docChg>
  </pc:docChgLst>
  <pc:docChgLst>
    <pc:chgData name="Karin Munk Bach" userId="8bd88f3f-9da9-40ca-9304-dae502c987b0" providerId="ADAL" clId="{E3CD9D5A-23E5-4600-9067-390A8BE58BA4}"/>
    <pc:docChg chg="undo custSel modSld">
      <pc:chgData name="Karin Munk Bach" userId="8bd88f3f-9da9-40ca-9304-dae502c987b0" providerId="ADAL" clId="{E3CD9D5A-23E5-4600-9067-390A8BE58BA4}" dt="2025-02-12T15:35:44.456" v="1651" actId="20577"/>
      <pc:docMkLst>
        <pc:docMk/>
      </pc:docMkLst>
      <pc:sldChg chg="modSp mod modNotesTx">
        <pc:chgData name="Karin Munk Bach" userId="8bd88f3f-9da9-40ca-9304-dae502c987b0" providerId="ADAL" clId="{E3CD9D5A-23E5-4600-9067-390A8BE58BA4}" dt="2025-02-12T15:06:09.083" v="1147" actId="14100"/>
        <pc:sldMkLst>
          <pc:docMk/>
          <pc:sldMk cId="2744029602" sldId="257"/>
        </pc:sldMkLst>
      </pc:sldChg>
      <pc:sldChg chg="modSp mod modNotesTx">
        <pc:chgData name="Karin Munk Bach" userId="8bd88f3f-9da9-40ca-9304-dae502c987b0" providerId="ADAL" clId="{E3CD9D5A-23E5-4600-9067-390A8BE58BA4}" dt="2025-02-12T15:35:44.456" v="1651" actId="20577"/>
        <pc:sldMkLst>
          <pc:docMk/>
          <pc:sldMk cId="1380987983" sldId="302"/>
        </pc:sldMkLst>
      </pc:sldChg>
      <pc:sldChg chg="modSp mod modNotesTx">
        <pc:chgData name="Karin Munk Bach" userId="8bd88f3f-9da9-40ca-9304-dae502c987b0" providerId="ADAL" clId="{E3CD9D5A-23E5-4600-9067-390A8BE58BA4}" dt="2025-02-12T15:12:21.062" v="1534" actId="20577"/>
        <pc:sldMkLst>
          <pc:docMk/>
          <pc:sldMk cId="2037229140" sldId="303"/>
        </pc:sldMkLst>
      </pc:sldChg>
      <pc:sldChg chg="modSp mod">
        <pc:chgData name="Karin Munk Bach" userId="8bd88f3f-9da9-40ca-9304-dae502c987b0" providerId="ADAL" clId="{E3CD9D5A-23E5-4600-9067-390A8BE58BA4}" dt="2025-02-12T15:11:20.181" v="1415" actId="14100"/>
        <pc:sldMkLst>
          <pc:docMk/>
          <pc:sldMk cId="228719656" sldId="304"/>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dsholder til sidehoved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da-DK"/>
          </a:p>
        </p:txBody>
      </p:sp>
      <p:sp>
        <p:nvSpPr>
          <p:cNvPr id="3" name="Pladsholder til dato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D4D1CDE-8010-418E-B001-AC68F42D9FB2}" type="datetimeFigureOut">
              <a:rPr lang="da-DK" smtClean="0"/>
              <a:t>08-10-2025</a:t>
            </a:fld>
            <a:endParaRPr lang="da-DK"/>
          </a:p>
        </p:txBody>
      </p:sp>
      <p:sp>
        <p:nvSpPr>
          <p:cNvPr id="4" name="Pladsholder til slidebillede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da-DK"/>
          </a:p>
        </p:txBody>
      </p:sp>
      <p:sp>
        <p:nvSpPr>
          <p:cNvPr id="5" name="Pladsholder til not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6" name="Pladsholder til sidefod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da-DK"/>
          </a:p>
        </p:txBody>
      </p:sp>
      <p:sp>
        <p:nvSpPr>
          <p:cNvPr id="7" name="Pladsholder til slide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FD1DF4C-43E2-4EC1-8F8A-9F79EEC928E0}" type="slidenum">
              <a:rPr lang="da-DK" smtClean="0"/>
              <a:t>‹nr.›</a:t>
            </a:fld>
            <a:endParaRPr lang="da-DK"/>
          </a:p>
        </p:txBody>
      </p:sp>
    </p:spTree>
    <p:extLst>
      <p:ext uri="{BB962C8B-B14F-4D97-AF65-F5344CB8AC3E}">
        <p14:creationId xmlns:p14="http://schemas.microsoft.com/office/powerpoint/2010/main" val="41092405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a-DK" dirty="0"/>
              <a:t>Lederen indkalder til det første møde, hvor bestyrelsen konstituerer sig med formand og næstformand, som vælges af og blandt forældrerepræsentanterne. Mødet skal være afholdt inden for en måned efter valget. </a:t>
            </a:r>
          </a:p>
          <a:p>
            <a:endParaRPr lang="da-DK" dirty="0"/>
          </a:p>
          <a:p>
            <a:pPr marL="0" marR="0" lvl="0" indent="0" algn="l" defTabSz="914400" rtl="0" eaLnBrk="1" fontAlgn="auto" latinLnBrk="0" hangingPunct="1">
              <a:lnSpc>
                <a:spcPct val="100000"/>
              </a:lnSpc>
              <a:spcBef>
                <a:spcPts val="0"/>
              </a:spcBef>
              <a:spcAft>
                <a:spcPts val="0"/>
              </a:spcAft>
              <a:buClrTx/>
              <a:buSzTx/>
              <a:buFontTx/>
              <a:buNone/>
              <a:tabLst/>
              <a:defRPr/>
            </a:pPr>
            <a:r>
              <a:rPr lang="da-DK" sz="1200" dirty="0"/>
              <a:t>Vedhæft ”Styrelsesvedtægten” og ”Politik for samarbejde mellem Børn- og Familieudvalget og skole- og forældrebestyrelser”  og Børn- og Ungepolitikken sammen med den første dagsorden.</a:t>
            </a:r>
          </a:p>
          <a:p>
            <a:pPr marL="0" marR="0" lvl="0" indent="0" algn="l" defTabSz="914400" rtl="0" eaLnBrk="1" fontAlgn="auto" latinLnBrk="0" hangingPunct="1">
              <a:lnSpc>
                <a:spcPct val="100000"/>
              </a:lnSpc>
              <a:spcBef>
                <a:spcPts val="0"/>
              </a:spcBef>
              <a:spcAft>
                <a:spcPts val="0"/>
              </a:spcAft>
              <a:buClrTx/>
              <a:buSzTx/>
              <a:buFontTx/>
              <a:buNone/>
              <a:tabLst/>
              <a:defRPr/>
            </a:pPr>
            <a:r>
              <a:rPr lang="da-DK" sz="1200" dirty="0"/>
              <a:t>Pligter og rettigheder medsendes til forældrebestyrelser i Selvejende institutioner</a:t>
            </a:r>
          </a:p>
          <a:p>
            <a:pPr marL="0" marR="0" lvl="0" indent="0" algn="l" defTabSz="914400" rtl="0" eaLnBrk="1" fontAlgn="auto" latinLnBrk="0" hangingPunct="1">
              <a:lnSpc>
                <a:spcPct val="100000"/>
              </a:lnSpc>
              <a:spcBef>
                <a:spcPts val="0"/>
              </a:spcBef>
              <a:spcAft>
                <a:spcPts val="0"/>
              </a:spcAft>
              <a:buClrTx/>
              <a:buSzTx/>
              <a:buFontTx/>
              <a:buNone/>
              <a:tabLst/>
              <a:defRPr/>
            </a:pPr>
            <a:endParaRPr lang="da-DK" sz="1200" dirty="0"/>
          </a:p>
          <a:p>
            <a:pPr marL="0" marR="0" lvl="0" indent="0" algn="l" defTabSz="914400" rtl="0" eaLnBrk="1" fontAlgn="auto" latinLnBrk="0" hangingPunct="1">
              <a:lnSpc>
                <a:spcPct val="100000"/>
              </a:lnSpc>
              <a:spcBef>
                <a:spcPts val="0"/>
              </a:spcBef>
              <a:spcAft>
                <a:spcPts val="0"/>
              </a:spcAft>
              <a:buClrTx/>
              <a:buSzTx/>
              <a:buFontTx/>
              <a:buNone/>
              <a:tabLst/>
              <a:defRPr/>
            </a:pPr>
            <a:r>
              <a:rPr lang="da-DK" sz="1200" dirty="0"/>
              <a:t>Kopier af Samtykkeerklæring og Tavshedspligten medbringes til det første møde. </a:t>
            </a:r>
          </a:p>
          <a:p>
            <a:endParaRPr lang="da-DK" dirty="0"/>
          </a:p>
        </p:txBody>
      </p:sp>
      <p:sp>
        <p:nvSpPr>
          <p:cNvPr id="4" name="Pladsholder til slidenummer 3"/>
          <p:cNvSpPr>
            <a:spLocks noGrp="1"/>
          </p:cNvSpPr>
          <p:nvPr>
            <p:ph type="sldNum" sz="quarter" idx="5"/>
          </p:nvPr>
        </p:nvSpPr>
        <p:spPr/>
        <p:txBody>
          <a:bodyPr/>
          <a:lstStyle/>
          <a:p>
            <a:fld id="{DFD1DF4C-43E2-4EC1-8F8A-9F79EEC928E0}" type="slidenum">
              <a:rPr lang="da-DK" smtClean="0"/>
              <a:t>1</a:t>
            </a:fld>
            <a:endParaRPr lang="da-DK"/>
          </a:p>
        </p:txBody>
      </p:sp>
    </p:spTree>
    <p:extLst>
      <p:ext uri="{BB962C8B-B14F-4D97-AF65-F5344CB8AC3E}">
        <p14:creationId xmlns:p14="http://schemas.microsoft.com/office/powerpoint/2010/main" val="78984540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r>
              <a:rPr lang="da-DK" dirty="0"/>
              <a:t>Formand og leder mødes</a:t>
            </a:r>
            <a:r>
              <a:rPr lang="da-DK" baseline="0" dirty="0"/>
              <a:t> </a:t>
            </a:r>
            <a:r>
              <a:rPr lang="da-DK" dirty="0"/>
              <a:t>og fastlægger dagsorden senest 14</a:t>
            </a:r>
            <a:r>
              <a:rPr lang="da-DK" baseline="0" dirty="0"/>
              <a:t> dage</a:t>
            </a:r>
            <a:r>
              <a:rPr lang="da-DK" dirty="0"/>
              <a:t> før mødet afholdelse indkaldes bestyrelsen</a:t>
            </a:r>
          </a:p>
          <a:p>
            <a:endParaRPr lang="da-DK" dirty="0"/>
          </a:p>
          <a:p>
            <a:r>
              <a:rPr lang="da-DK" dirty="0"/>
              <a:t>Senest 1 uge før mødet udsendes dagsorden</a:t>
            </a:r>
          </a:p>
          <a:p>
            <a:endParaRPr lang="da-DK" dirty="0"/>
          </a:p>
          <a:p>
            <a:r>
              <a:rPr lang="da-DK" dirty="0"/>
              <a:t>Hvert punkt motiveres af deltager- aftalt på forhånd</a:t>
            </a:r>
          </a:p>
          <a:p>
            <a:r>
              <a:rPr lang="da-DK" dirty="0"/>
              <a:t>Medsend gerne bilag med dagsordenen – så man kan forberede spørgsmål </a:t>
            </a:r>
            <a:r>
              <a:rPr lang="da-DK" dirty="0" err="1"/>
              <a:t>m.m</a:t>
            </a:r>
            <a:r>
              <a:rPr lang="da-DK" dirty="0"/>
              <a:t> </a:t>
            </a:r>
          </a:p>
          <a:p>
            <a:endParaRPr lang="da-DK" dirty="0"/>
          </a:p>
          <a:p>
            <a:r>
              <a:rPr lang="da-DK" dirty="0"/>
              <a:t>Mødet starter og slutter som aftalt </a:t>
            </a:r>
          </a:p>
          <a:p>
            <a:r>
              <a:rPr lang="da-DK" dirty="0"/>
              <a:t>Hvert punkt afsluttes med en</a:t>
            </a:r>
            <a:r>
              <a:rPr lang="da-DK" baseline="0" dirty="0"/>
              <a:t> kort opsamling</a:t>
            </a:r>
            <a:r>
              <a:rPr lang="da-DK" dirty="0"/>
              <a:t> – fra</a:t>
            </a:r>
            <a:r>
              <a:rPr lang="da-DK" baseline="0" dirty="0"/>
              <a:t> referenten</a:t>
            </a:r>
          </a:p>
          <a:p>
            <a:endParaRPr lang="da-DK" baseline="0" dirty="0"/>
          </a:p>
          <a:p>
            <a:r>
              <a:rPr lang="da-DK" baseline="0" dirty="0"/>
              <a:t>Referat udsendes senest en uge efter mødet har været afholdt </a:t>
            </a:r>
          </a:p>
          <a:p>
            <a:endParaRPr lang="da-DK" baseline="0" dirty="0"/>
          </a:p>
          <a:p>
            <a:r>
              <a:rPr lang="da-DK" baseline="0" dirty="0"/>
              <a:t>Lav løbende evalueringer om jeres samarbejde  - er der fremdrift, gør det en forskel for børnene m.m.</a:t>
            </a:r>
          </a:p>
          <a:p>
            <a:endParaRPr lang="da-DK" dirty="0"/>
          </a:p>
        </p:txBody>
      </p:sp>
      <p:sp>
        <p:nvSpPr>
          <p:cNvPr id="4" name="Pladsholder til slidenummer 3"/>
          <p:cNvSpPr>
            <a:spLocks noGrp="1"/>
          </p:cNvSpPr>
          <p:nvPr>
            <p:ph type="sldNum" sz="quarter" idx="5"/>
          </p:nvPr>
        </p:nvSpPr>
        <p:spPr/>
        <p:txBody>
          <a:bodyPr/>
          <a:lstStyle/>
          <a:p>
            <a:fld id="{369F9B15-E78A-4594-9077-DBD88353D8AF}" type="slidenum">
              <a:rPr lang="da-DK" smtClean="0"/>
              <a:t>2</a:t>
            </a:fld>
            <a:endParaRPr lang="da-DK"/>
          </a:p>
        </p:txBody>
      </p:sp>
    </p:spTree>
    <p:extLst>
      <p:ext uri="{BB962C8B-B14F-4D97-AF65-F5344CB8AC3E}">
        <p14:creationId xmlns:p14="http://schemas.microsoft.com/office/powerpoint/2010/main" val="261100918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endParaRPr lang="da-DK" dirty="0"/>
          </a:p>
        </p:txBody>
      </p:sp>
      <p:sp>
        <p:nvSpPr>
          <p:cNvPr id="4" name="Pladsholder til slidenummer 3"/>
          <p:cNvSpPr>
            <a:spLocks noGrp="1"/>
          </p:cNvSpPr>
          <p:nvPr>
            <p:ph type="sldNum" sz="quarter" idx="5"/>
          </p:nvPr>
        </p:nvSpPr>
        <p:spPr/>
        <p:txBody>
          <a:bodyPr/>
          <a:lstStyle/>
          <a:p>
            <a:fld id="{DFD1DF4C-43E2-4EC1-8F8A-9F79EEC928E0}" type="slidenum">
              <a:rPr lang="da-DK" smtClean="0"/>
              <a:t>3</a:t>
            </a:fld>
            <a:endParaRPr lang="da-DK"/>
          </a:p>
        </p:txBody>
      </p:sp>
    </p:spTree>
    <p:extLst>
      <p:ext uri="{BB962C8B-B14F-4D97-AF65-F5344CB8AC3E}">
        <p14:creationId xmlns:p14="http://schemas.microsoft.com/office/powerpoint/2010/main" val="231870327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endParaRPr lang="da-DK" dirty="0"/>
          </a:p>
        </p:txBody>
      </p:sp>
      <p:sp>
        <p:nvSpPr>
          <p:cNvPr id="4" name="Pladsholder til slidenummer 3"/>
          <p:cNvSpPr>
            <a:spLocks noGrp="1"/>
          </p:cNvSpPr>
          <p:nvPr>
            <p:ph type="sldNum" sz="quarter" idx="5"/>
          </p:nvPr>
        </p:nvSpPr>
        <p:spPr/>
        <p:txBody>
          <a:bodyPr/>
          <a:lstStyle/>
          <a:p>
            <a:fld id="{DFD1DF4C-43E2-4EC1-8F8A-9F79EEC928E0}" type="slidenum">
              <a:rPr lang="da-DK" smtClean="0"/>
              <a:t>4</a:t>
            </a:fld>
            <a:endParaRPr lang="da-DK"/>
          </a:p>
        </p:txBody>
      </p:sp>
    </p:spTree>
    <p:extLst>
      <p:ext uri="{BB962C8B-B14F-4D97-AF65-F5344CB8AC3E}">
        <p14:creationId xmlns:p14="http://schemas.microsoft.com/office/powerpoint/2010/main" val="365965021"/>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Section Slide">
    <p:bg>
      <p:bgPr>
        <a:solidFill>
          <a:schemeClr val="accent2"/>
        </a:solidFill>
        <a:effectLst/>
      </p:bgPr>
    </p:bg>
    <p:spTree>
      <p:nvGrpSpPr>
        <p:cNvPr id="1" name=""/>
        <p:cNvGrpSpPr/>
        <p:nvPr/>
      </p:nvGrpSpPr>
      <p:grpSpPr>
        <a:xfrm>
          <a:off x="0" y="0"/>
          <a:ext cx="0" cy="0"/>
          <a:chOff x="0" y="0"/>
          <a:chExt cx="0" cy="0"/>
        </a:xfrm>
      </p:grpSpPr>
      <p:sp>
        <p:nvSpPr>
          <p:cNvPr id="15" name="Rectangle 14">
            <a:extLst>
              <a:ext uri="{FF2B5EF4-FFF2-40B4-BE49-F238E27FC236}">
                <a16:creationId xmlns:a16="http://schemas.microsoft.com/office/drawing/2014/main" id="{96A3273B-C137-A645-803B-1732A5BFA21F}"/>
              </a:ext>
            </a:extLst>
          </p:cNvPr>
          <p:cNvSpPr/>
          <p:nvPr userDrawn="1"/>
        </p:nvSpPr>
        <p:spPr>
          <a:xfrm flipH="1">
            <a:off x="180621" y="-1"/>
            <a:ext cx="12011377" cy="685800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dirty="0">
              <a:solidFill>
                <a:schemeClr val="tx1"/>
              </a:solidFill>
            </a:endParaRPr>
          </a:p>
        </p:txBody>
      </p:sp>
      <p:sp>
        <p:nvSpPr>
          <p:cNvPr id="10" name="Title 1">
            <a:extLst>
              <a:ext uri="{FF2B5EF4-FFF2-40B4-BE49-F238E27FC236}">
                <a16:creationId xmlns:a16="http://schemas.microsoft.com/office/drawing/2014/main" id="{709FFAAC-F341-144B-9DA2-EAD87D4B71E1}"/>
              </a:ext>
            </a:extLst>
          </p:cNvPr>
          <p:cNvSpPr>
            <a:spLocks noGrp="1"/>
          </p:cNvSpPr>
          <p:nvPr>
            <p:ph type="ctrTitle" hasCustomPrompt="1"/>
          </p:nvPr>
        </p:nvSpPr>
        <p:spPr>
          <a:xfrm>
            <a:off x="360000" y="1773238"/>
            <a:ext cx="9000000" cy="2911650"/>
          </a:xfrm>
        </p:spPr>
        <p:txBody>
          <a:bodyPr anchor="b">
            <a:normAutofit/>
          </a:bodyPr>
          <a:lstStyle>
            <a:lvl1pPr algn="l">
              <a:defRPr sz="5000">
                <a:solidFill>
                  <a:schemeClr val="tx1"/>
                </a:solidFill>
              </a:defRPr>
            </a:lvl1pPr>
          </a:lstStyle>
          <a:p>
            <a:r>
              <a:rPr lang="en-US" dirty="0" err="1"/>
              <a:t>Titel</a:t>
            </a:r>
            <a:r>
              <a:rPr lang="en-US" dirty="0"/>
              <a:t> </a:t>
            </a:r>
            <a:r>
              <a:rPr lang="en-US" dirty="0" err="1"/>
              <a:t>sektion</a:t>
            </a:r>
            <a:endParaRPr lang="en-US" dirty="0"/>
          </a:p>
        </p:txBody>
      </p:sp>
      <p:sp>
        <p:nvSpPr>
          <p:cNvPr id="11" name="Subtitle 2">
            <a:extLst>
              <a:ext uri="{FF2B5EF4-FFF2-40B4-BE49-F238E27FC236}">
                <a16:creationId xmlns:a16="http://schemas.microsoft.com/office/drawing/2014/main" id="{A4519358-6722-2D4A-84BA-8B3BDD072A35}"/>
              </a:ext>
            </a:extLst>
          </p:cNvPr>
          <p:cNvSpPr>
            <a:spLocks noGrp="1"/>
          </p:cNvSpPr>
          <p:nvPr>
            <p:ph type="subTitle" idx="1" hasCustomPrompt="1"/>
          </p:nvPr>
        </p:nvSpPr>
        <p:spPr>
          <a:xfrm>
            <a:off x="360000" y="4684889"/>
            <a:ext cx="9000000" cy="1804811"/>
          </a:xfrm>
        </p:spPr>
        <p:txBody>
          <a:bodyPr>
            <a:normAutofit/>
          </a:bodyPr>
          <a:lstStyle>
            <a:lvl1pPr marL="0" indent="0" algn="l">
              <a:spcBef>
                <a:spcPts val="800"/>
              </a:spcBef>
              <a:buNone/>
              <a:defRPr sz="18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a-DK" dirty="0"/>
              <a:t>Undertitel. Baggrundsfarve kan ændres via Design </a:t>
            </a:r>
            <a:r>
              <a:rPr lang="mr-IN" dirty="0"/>
              <a:t>–</a:t>
            </a:r>
            <a:r>
              <a:rPr lang="da-DK" dirty="0"/>
              <a:t> Formater baggrund</a:t>
            </a:r>
          </a:p>
        </p:txBody>
      </p:sp>
      <p:pic>
        <p:nvPicPr>
          <p:cNvPr id="17" name="Picture 16">
            <a:extLst>
              <a:ext uri="{FF2B5EF4-FFF2-40B4-BE49-F238E27FC236}">
                <a16:creationId xmlns:a16="http://schemas.microsoft.com/office/drawing/2014/main" id="{63894C80-4877-EA47-8C89-214FA3124C21}"/>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435600" y="-934222"/>
            <a:ext cx="5511800" cy="6858000"/>
          </a:xfrm>
          <a:prstGeom prst="rect">
            <a:avLst/>
          </a:prstGeom>
        </p:spPr>
      </p:pic>
      <p:pic>
        <p:nvPicPr>
          <p:cNvPr id="7" name="Picture 6">
            <a:extLst>
              <a:ext uri="{FF2B5EF4-FFF2-40B4-BE49-F238E27FC236}">
                <a16:creationId xmlns:a16="http://schemas.microsoft.com/office/drawing/2014/main" id="{3ADD04EE-ADC8-4043-AB21-A1FEF146F0E9}"/>
              </a:ext>
            </a:extLst>
          </p:cNvPr>
          <p:cNvPicPr>
            <a:picLocks noChangeAspect="1"/>
          </p:cNvPicPr>
          <p:nvPr userDrawn="1"/>
        </p:nvPicPr>
        <p:blipFill>
          <a:blip r:embed="rId3">
            <a:extLst>
              <a:ext uri="{28A0092B-C50C-407E-A947-70E740481C1C}">
                <a14:useLocalDpi xmlns:a14="http://schemas.microsoft.com/office/drawing/2010/main" val="0"/>
              </a:ext>
            </a:extLst>
          </a:blip>
          <a:srcRect/>
          <a:stretch/>
        </p:blipFill>
        <p:spPr>
          <a:xfrm>
            <a:off x="343474" y="273465"/>
            <a:ext cx="2184252" cy="662670"/>
          </a:xfrm>
          <a:prstGeom prst="rect">
            <a:avLst/>
          </a:prstGeom>
        </p:spPr>
      </p:pic>
    </p:spTree>
    <p:extLst>
      <p:ext uri="{BB962C8B-B14F-4D97-AF65-F5344CB8AC3E}">
        <p14:creationId xmlns:p14="http://schemas.microsoft.com/office/powerpoint/2010/main" val="3413021519"/>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 Id="rId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2D414B5-AE94-4D1D-AF3D-08A4F17CDE4F}"/>
              </a:ext>
            </a:extLst>
          </p:cNvPr>
          <p:cNvSpPr>
            <a:spLocks noGrp="1"/>
          </p:cNvSpPr>
          <p:nvPr>
            <p:ph type="title"/>
          </p:nvPr>
        </p:nvSpPr>
        <p:spPr>
          <a:xfrm>
            <a:off x="360000" y="333374"/>
            <a:ext cx="11497038" cy="1116013"/>
          </a:xfrm>
          <a:prstGeom prst="rect">
            <a:avLst/>
          </a:prstGeom>
        </p:spPr>
        <p:txBody>
          <a:bodyPr vert="horz" lIns="91440" tIns="45720" rIns="91440" bIns="45720" rtlCol="0" anchor="b" anchorCtr="0">
            <a:normAutofit/>
          </a:bodyPr>
          <a:lstStyle/>
          <a:p>
            <a:r>
              <a:rPr lang="da-DK" dirty="0"/>
              <a:t>Indholdsslide med </a:t>
            </a:r>
            <a:r>
              <a:rPr lang="da-DK" dirty="0" err="1"/>
              <a:t>bullet</a:t>
            </a:r>
            <a:r>
              <a:rPr lang="da-DK" dirty="0"/>
              <a:t> points</a:t>
            </a:r>
            <a:endParaRPr lang="en-US" dirty="0"/>
          </a:p>
        </p:txBody>
      </p:sp>
      <p:sp>
        <p:nvSpPr>
          <p:cNvPr id="3" name="Text Placeholder 2">
            <a:extLst>
              <a:ext uri="{FF2B5EF4-FFF2-40B4-BE49-F238E27FC236}">
                <a16:creationId xmlns:a16="http://schemas.microsoft.com/office/drawing/2014/main" id="{E3598646-7012-458D-B305-6F83283E0063}"/>
              </a:ext>
            </a:extLst>
          </p:cNvPr>
          <p:cNvSpPr>
            <a:spLocks noGrp="1"/>
          </p:cNvSpPr>
          <p:nvPr>
            <p:ph type="body" idx="1"/>
          </p:nvPr>
        </p:nvSpPr>
        <p:spPr>
          <a:xfrm>
            <a:off x="360000" y="1781516"/>
            <a:ext cx="11497038" cy="4168434"/>
          </a:xfrm>
          <a:prstGeom prst="rect">
            <a:avLst/>
          </a:prstGeom>
        </p:spPr>
        <p:txBody>
          <a:bodyPr vert="horz" lIns="91440" tIns="45720" rIns="91440" bIns="45720" rtlCol="0">
            <a:normAutofit/>
          </a:bodyPr>
          <a:lstStyle/>
          <a:p>
            <a:pPr lvl="0"/>
            <a:r>
              <a:rPr lang="en-US" dirty="0"/>
              <a:t>Add bullet points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4A94E30C-5052-43F2-882B-6A851421DE9E}"/>
              </a:ext>
            </a:extLst>
          </p:cNvPr>
          <p:cNvSpPr>
            <a:spLocks noGrp="1"/>
          </p:cNvSpPr>
          <p:nvPr>
            <p:ph type="dt" sz="half" idx="2"/>
          </p:nvPr>
        </p:nvSpPr>
        <p:spPr>
          <a:xfrm>
            <a:off x="10342619" y="6274289"/>
            <a:ext cx="115622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F2AF79CE-3908-1147-A4C2-FDED3757074A}" type="datetime2">
              <a:rPr lang="da-DK" smtClean="0"/>
              <a:t>8. oktober 2025</a:t>
            </a:fld>
            <a:endParaRPr lang="en-US" dirty="0"/>
          </a:p>
        </p:txBody>
      </p:sp>
      <p:sp>
        <p:nvSpPr>
          <p:cNvPr id="5" name="Footer Placeholder 4">
            <a:extLst>
              <a:ext uri="{FF2B5EF4-FFF2-40B4-BE49-F238E27FC236}">
                <a16:creationId xmlns:a16="http://schemas.microsoft.com/office/drawing/2014/main" id="{BD148FBB-7C0C-4B36-9014-6AFA4F4B9B83}"/>
              </a:ext>
            </a:extLst>
          </p:cNvPr>
          <p:cNvSpPr>
            <a:spLocks noGrp="1"/>
          </p:cNvSpPr>
          <p:nvPr>
            <p:ph type="ftr" sz="quarter" idx="3"/>
          </p:nvPr>
        </p:nvSpPr>
        <p:spPr>
          <a:xfrm>
            <a:off x="2596800" y="6274289"/>
            <a:ext cx="7597067"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a:extLst>
              <a:ext uri="{FF2B5EF4-FFF2-40B4-BE49-F238E27FC236}">
                <a16:creationId xmlns:a16="http://schemas.microsoft.com/office/drawing/2014/main" id="{55C313DF-443C-4103-91AE-5715923BDE8D}"/>
              </a:ext>
            </a:extLst>
          </p:cNvPr>
          <p:cNvSpPr>
            <a:spLocks noGrp="1"/>
          </p:cNvSpPr>
          <p:nvPr>
            <p:ph type="sldNum" sz="quarter" idx="4"/>
          </p:nvPr>
        </p:nvSpPr>
        <p:spPr>
          <a:xfrm>
            <a:off x="11510127" y="6274289"/>
            <a:ext cx="418707" cy="365125"/>
          </a:xfrm>
          <a:prstGeom prst="rect">
            <a:avLst/>
          </a:prstGeom>
        </p:spPr>
        <p:txBody>
          <a:bodyPr vert="horz" lIns="0" tIns="45720" rIns="91440" bIns="45720" rtlCol="0" anchor="ctr"/>
          <a:lstStyle>
            <a:lvl1pPr algn="r">
              <a:defRPr sz="900">
                <a:solidFill>
                  <a:schemeClr val="tx1">
                    <a:tint val="75000"/>
                  </a:schemeClr>
                </a:solidFill>
              </a:defRPr>
            </a:lvl1pPr>
          </a:lstStyle>
          <a:p>
            <a:fld id="{384B6154-A16E-4BE9-A890-4F642AFA4ABD}" type="slidenum">
              <a:rPr lang="en-US" smtClean="0"/>
              <a:pPr/>
              <a:t>‹nr.›</a:t>
            </a:fld>
            <a:endParaRPr lang="en-US" dirty="0"/>
          </a:p>
        </p:txBody>
      </p:sp>
      <p:pic>
        <p:nvPicPr>
          <p:cNvPr id="8" name="Picture 7">
            <a:extLst>
              <a:ext uri="{FF2B5EF4-FFF2-40B4-BE49-F238E27FC236}">
                <a16:creationId xmlns:a16="http://schemas.microsoft.com/office/drawing/2014/main" id="{81A3831B-5EB7-FE47-B64E-BBD1C49DB8E0}"/>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9435600" y="-934222"/>
            <a:ext cx="5511800" cy="6858000"/>
          </a:xfrm>
          <a:prstGeom prst="rect">
            <a:avLst/>
          </a:prstGeom>
        </p:spPr>
      </p:pic>
      <p:pic>
        <p:nvPicPr>
          <p:cNvPr id="11" name="Picture 10">
            <a:extLst>
              <a:ext uri="{FF2B5EF4-FFF2-40B4-BE49-F238E27FC236}">
                <a16:creationId xmlns:a16="http://schemas.microsoft.com/office/drawing/2014/main" id="{6E8BE2D2-74D2-F945-BE67-FFF4F321339D}"/>
              </a:ext>
            </a:extLst>
          </p:cNvPr>
          <p:cNvPicPr>
            <a:picLocks noChangeAspect="1"/>
          </p:cNvPicPr>
          <p:nvPr userDrawn="1"/>
        </p:nvPicPr>
        <p:blipFill>
          <a:blip r:embed="rId4">
            <a:extLst>
              <a:ext uri="{28A0092B-C50C-407E-A947-70E740481C1C}">
                <a14:useLocalDpi xmlns:a14="http://schemas.microsoft.com/office/drawing/2010/main" val="0"/>
              </a:ext>
            </a:extLst>
          </a:blip>
          <a:srcRect/>
          <a:stretch/>
        </p:blipFill>
        <p:spPr>
          <a:xfrm>
            <a:off x="360001" y="6125531"/>
            <a:ext cx="1734598" cy="526252"/>
          </a:xfrm>
          <a:prstGeom prst="rect">
            <a:avLst/>
          </a:prstGeom>
        </p:spPr>
      </p:pic>
    </p:spTree>
    <p:extLst>
      <p:ext uri="{BB962C8B-B14F-4D97-AF65-F5344CB8AC3E}">
        <p14:creationId xmlns:p14="http://schemas.microsoft.com/office/powerpoint/2010/main" val="4184486288"/>
      </p:ext>
    </p:extLst>
  </p:cSld>
  <p:clrMap bg1="lt1" tx1="dk1" bg2="lt2" tx2="dk2" accent1="accent1" accent2="accent2" accent3="accent3" accent4="accent4" accent5="accent5" accent6="accent6" hlink="hlink" folHlink="folHlink"/>
  <p:sldLayoutIdLst>
    <p:sldLayoutId id="2147483651" r:id="rId1"/>
  </p:sldLayoutIdLst>
  <p:hf hdr="0" ftr="0"/>
  <p:txStyles>
    <p:titleStyle>
      <a:lvl1pPr algn="l" defTabSz="914400" rtl="0" eaLnBrk="1" latinLnBrk="0" hangingPunct="1">
        <a:lnSpc>
          <a:spcPct val="90000"/>
        </a:lnSpc>
        <a:spcBef>
          <a:spcPct val="0"/>
        </a:spcBef>
        <a:buNone/>
        <a:defRPr sz="3400" kern="1200">
          <a:solidFill>
            <a:schemeClr val="tx1"/>
          </a:solidFill>
          <a:latin typeface="+mj-lt"/>
          <a:ea typeface="+mj-ea"/>
          <a:cs typeface="+mj-cs"/>
        </a:defRPr>
      </a:lvl1pPr>
    </p:titleStyle>
    <p:bodyStyle>
      <a:lvl1pPr marL="177800" indent="-177800" algn="l" defTabSz="914400" rtl="0" eaLnBrk="1" latinLnBrk="0" hangingPunct="1">
        <a:lnSpc>
          <a:spcPct val="110000"/>
        </a:lnSpc>
        <a:spcBef>
          <a:spcPts val="1000"/>
        </a:spcBef>
        <a:buFont typeface="Arial" panose="020B0604020202020204" pitchFamily="34" charset="0"/>
        <a:buChar char="•"/>
        <a:tabLst/>
        <a:defRPr sz="1800" kern="1200">
          <a:solidFill>
            <a:schemeClr val="tx1"/>
          </a:solidFill>
          <a:latin typeface="+mn-lt"/>
          <a:ea typeface="+mn-ea"/>
          <a:cs typeface="+mn-cs"/>
        </a:defRPr>
      </a:lvl1pPr>
      <a:lvl2pPr marL="630238" indent="-173038" algn="l" defTabSz="914400" rtl="0" eaLnBrk="1" latinLnBrk="0" hangingPunct="1">
        <a:lnSpc>
          <a:spcPct val="110000"/>
        </a:lnSpc>
        <a:spcBef>
          <a:spcPts val="500"/>
        </a:spcBef>
        <a:buFont typeface="Arial" panose="020B0604020202020204" pitchFamily="34" charset="0"/>
        <a:buChar char="•"/>
        <a:tabLst/>
        <a:defRPr sz="1600" kern="1200">
          <a:solidFill>
            <a:schemeClr val="tx1"/>
          </a:solidFill>
          <a:latin typeface="+mn-lt"/>
          <a:ea typeface="+mn-ea"/>
          <a:cs typeface="+mn-cs"/>
        </a:defRPr>
      </a:lvl2pPr>
      <a:lvl3pPr marL="808038" indent="106363" algn="l" defTabSz="914400" rtl="0" eaLnBrk="1" latinLnBrk="0" hangingPunct="1">
        <a:lnSpc>
          <a:spcPct val="110000"/>
        </a:lnSpc>
        <a:spcBef>
          <a:spcPts val="500"/>
        </a:spcBef>
        <a:buFont typeface="Arial" panose="020B0604020202020204" pitchFamily="34" charset="0"/>
        <a:buChar char="•"/>
        <a:tabLst/>
        <a:defRPr sz="1600" kern="1200">
          <a:solidFill>
            <a:schemeClr val="tx1"/>
          </a:solidFill>
          <a:latin typeface="+mn-lt"/>
          <a:ea typeface="+mn-ea"/>
          <a:cs typeface="+mn-cs"/>
        </a:defRPr>
      </a:lvl3pPr>
      <a:lvl4pPr marL="1250950" indent="-131763" algn="l" defTabSz="914400" rtl="0" eaLnBrk="1" latinLnBrk="0" hangingPunct="1">
        <a:lnSpc>
          <a:spcPct val="110000"/>
        </a:lnSpc>
        <a:spcBef>
          <a:spcPts val="500"/>
        </a:spcBef>
        <a:buFont typeface="Arial" panose="020B0604020202020204" pitchFamily="34" charset="0"/>
        <a:buChar char="•"/>
        <a:tabLst/>
        <a:defRPr sz="1400" kern="1200">
          <a:solidFill>
            <a:schemeClr val="tx1"/>
          </a:solidFill>
          <a:latin typeface="+mn-lt"/>
          <a:ea typeface="+mn-ea"/>
          <a:cs typeface="+mn-cs"/>
        </a:defRPr>
      </a:lvl4pPr>
      <a:lvl5pPr marL="1514475" indent="-122238" algn="l" defTabSz="914400" rtl="0" eaLnBrk="1" latinLnBrk="0" hangingPunct="1">
        <a:lnSpc>
          <a:spcPct val="110000"/>
        </a:lnSpc>
        <a:spcBef>
          <a:spcPts val="500"/>
        </a:spcBef>
        <a:buFont typeface="Arial" panose="020B0604020202020204" pitchFamily="34" charset="0"/>
        <a:buChar char="•"/>
        <a:tabLst/>
        <a:defRPr sz="1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211" userDrawn="1">
          <p15:clr>
            <a:srgbClr val="F26B43"/>
          </p15:clr>
        </p15:guide>
        <p15:guide id="2" orient="horz" pos="210" userDrawn="1">
          <p15:clr>
            <a:srgbClr val="F26B43"/>
          </p15:clr>
        </p15:guide>
        <p15:guide id="3" orient="horz" pos="4088" userDrawn="1">
          <p15:clr>
            <a:srgbClr val="F26B43"/>
          </p15:clr>
        </p15:guide>
        <p15:guide id="4" pos="7469" userDrawn="1">
          <p15:clr>
            <a:srgbClr val="F26B43"/>
          </p15:clr>
        </p15:guide>
        <p15:guide id="5" orient="horz" pos="1117" userDrawn="1">
          <p15:clr>
            <a:srgbClr val="F26B43"/>
          </p15:clr>
        </p15:guide>
        <p15:guide id="6" orient="horz" pos="913" userDrawn="1">
          <p15:clr>
            <a:srgbClr val="F26B43"/>
          </p15:clr>
        </p15:guide>
        <p15:guide id="7" orient="horz" pos="3748" userDrawn="1">
          <p15:clr>
            <a:srgbClr val="F26B43"/>
          </p15:clr>
        </p15:guide>
        <p15:guide id="8" pos="3840" userDrawn="1">
          <p15:clr>
            <a:srgbClr val="F26B43"/>
          </p15:clr>
        </p15:guide>
        <p15:guide id="9" pos="3659" userDrawn="1">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el 2">
            <a:extLst>
              <a:ext uri="{FF2B5EF4-FFF2-40B4-BE49-F238E27FC236}">
                <a16:creationId xmlns:a16="http://schemas.microsoft.com/office/drawing/2014/main" id="{D96B07D5-E5B7-80CF-4B1F-5177A3F3F8CE}"/>
              </a:ext>
            </a:extLst>
          </p:cNvPr>
          <p:cNvSpPr txBox="1">
            <a:spLocks/>
          </p:cNvSpPr>
          <p:nvPr/>
        </p:nvSpPr>
        <p:spPr>
          <a:xfrm>
            <a:off x="1955540" y="967591"/>
            <a:ext cx="8280920" cy="479137"/>
          </a:xfrm>
          <a:prstGeom prst="rect">
            <a:avLst/>
          </a:prstGeom>
        </p:spPr>
        <p:txBody>
          <a:bodyPr vert="horz" lIns="91440" tIns="45720" rIns="91440" bIns="45720" rtlCol="0" anchor="b">
            <a:noAutofit/>
          </a:bodyPr>
          <a:lstStyle>
            <a:lvl1pPr algn="l" defTabSz="914400" rtl="0" eaLnBrk="1" latinLnBrk="0" hangingPunct="1">
              <a:lnSpc>
                <a:spcPct val="90000"/>
              </a:lnSpc>
              <a:spcBef>
                <a:spcPct val="0"/>
              </a:spcBef>
              <a:buNone/>
              <a:defRPr sz="5000" kern="1200">
                <a:solidFill>
                  <a:schemeClr val="tx1"/>
                </a:solidFill>
                <a:latin typeface="+mj-lt"/>
                <a:ea typeface="+mj-ea"/>
                <a:cs typeface="+mj-cs"/>
              </a:defRPr>
            </a:lvl1pPr>
          </a:lstStyle>
          <a:p>
            <a:pPr algn="ctr"/>
            <a:r>
              <a:rPr lang="da-DK" sz="3600" b="1" dirty="0">
                <a:latin typeface="Raleway" panose="020B0503030101060003" pitchFamily="34" charset="0"/>
              </a:rPr>
              <a:t>Tip til første møde </a:t>
            </a:r>
          </a:p>
        </p:txBody>
      </p:sp>
      <p:sp>
        <p:nvSpPr>
          <p:cNvPr id="5" name="Undertitel 1">
            <a:extLst>
              <a:ext uri="{FF2B5EF4-FFF2-40B4-BE49-F238E27FC236}">
                <a16:creationId xmlns:a16="http://schemas.microsoft.com/office/drawing/2014/main" id="{B05F170C-CD05-E42F-5822-6B16C710D375}"/>
              </a:ext>
            </a:extLst>
          </p:cNvPr>
          <p:cNvSpPr>
            <a:spLocks noGrp="1"/>
          </p:cNvSpPr>
          <p:nvPr>
            <p:ph type="subTitle" idx="1"/>
          </p:nvPr>
        </p:nvSpPr>
        <p:spPr>
          <a:xfrm>
            <a:off x="538903" y="1772816"/>
            <a:ext cx="10883348" cy="4392488"/>
          </a:xfrm>
        </p:spPr>
        <p:txBody>
          <a:bodyPr>
            <a:normAutofit fontScale="70000" lnSpcReduction="20000"/>
          </a:bodyPr>
          <a:lstStyle/>
          <a:p>
            <a:pPr marL="342900" indent="-342900">
              <a:lnSpc>
                <a:spcPct val="150000"/>
              </a:lnSpc>
              <a:buFont typeface="Arial" panose="020B0604020202020204" pitchFamily="34" charset="0"/>
              <a:buChar char="•"/>
            </a:pPr>
            <a:r>
              <a:rPr lang="da-DK" sz="1800" dirty="0">
                <a:latin typeface="Raleway" panose="020B0503030101060003" pitchFamily="34" charset="0"/>
              </a:rPr>
              <a:t>Præsentation. </a:t>
            </a:r>
          </a:p>
          <a:p>
            <a:pPr marL="342900" indent="-342900">
              <a:lnSpc>
                <a:spcPct val="150000"/>
              </a:lnSpc>
              <a:buFont typeface="Arial" panose="020B0604020202020204" pitchFamily="34" charset="0"/>
              <a:buChar char="•"/>
            </a:pPr>
            <a:r>
              <a:rPr lang="da-DK" sz="1800" dirty="0">
                <a:latin typeface="Raleway" panose="020B0503030101060003" pitchFamily="34" charset="0"/>
              </a:rPr>
              <a:t>Introduktion til forældrebestyrelsessamarbejdet (PP)</a:t>
            </a:r>
          </a:p>
          <a:p>
            <a:pPr marL="342900" indent="-342900">
              <a:lnSpc>
                <a:spcPct val="150000"/>
              </a:lnSpc>
              <a:buFont typeface="Arial" panose="020B0604020202020204" pitchFamily="34" charset="0"/>
              <a:buChar char="•"/>
            </a:pPr>
            <a:r>
              <a:rPr lang="da-DK" sz="1800" dirty="0">
                <a:latin typeface="Raleway" panose="020B0503030101060003" pitchFamily="34" charset="0"/>
              </a:rPr>
              <a:t>Roller i forældrebestyrelsens arbejde (PP)</a:t>
            </a:r>
          </a:p>
          <a:p>
            <a:pPr marL="342900" indent="-342900">
              <a:lnSpc>
                <a:spcPct val="150000"/>
              </a:lnSpc>
              <a:buFont typeface="Arial" panose="020B0604020202020204" pitchFamily="34" charset="0"/>
              <a:buChar char="•"/>
            </a:pPr>
            <a:r>
              <a:rPr lang="da-DK" sz="1800" dirty="0">
                <a:latin typeface="Raleway" panose="020B0503030101060003" pitchFamily="34" charset="0"/>
              </a:rPr>
              <a:t>Konstituering – formand, næstformand m.m.</a:t>
            </a:r>
          </a:p>
          <a:p>
            <a:pPr marL="342900" indent="-342900">
              <a:lnSpc>
                <a:spcPct val="150000"/>
              </a:lnSpc>
              <a:buFont typeface="Arial" panose="020B0604020202020204" pitchFamily="34" charset="0"/>
              <a:buChar char="•"/>
            </a:pPr>
            <a:r>
              <a:rPr lang="da-DK" sz="1800" dirty="0">
                <a:latin typeface="Raleway" panose="020B0503030101060003" pitchFamily="34" charset="0"/>
              </a:rPr>
              <a:t>Aftal forretningsorden/spilleregler i jeres bestyrelse (Se forslag til forretningsorden)</a:t>
            </a:r>
          </a:p>
          <a:p>
            <a:pPr marL="342900" indent="-342900">
              <a:lnSpc>
                <a:spcPct val="150000"/>
              </a:lnSpc>
              <a:buFont typeface="Arial" panose="020B0604020202020204" pitchFamily="34" charset="0"/>
              <a:buChar char="•"/>
            </a:pPr>
            <a:r>
              <a:rPr lang="da-DK" dirty="0">
                <a:latin typeface="Raleway" panose="020B0503030101060003" pitchFamily="34" charset="0"/>
              </a:rPr>
              <a:t>Underskrive samtykkeerklæring for at forældrenes oplysninger ligger på hjemmesiden (Se samtykkeerklæring)</a:t>
            </a:r>
          </a:p>
          <a:p>
            <a:pPr marL="342900" indent="-342900">
              <a:lnSpc>
                <a:spcPct val="150000"/>
              </a:lnSpc>
              <a:buFont typeface="Arial" panose="020B0604020202020204" pitchFamily="34" charset="0"/>
              <a:buChar char="•"/>
            </a:pPr>
            <a:r>
              <a:rPr lang="da-DK" dirty="0">
                <a:latin typeface="Raleway" panose="020B0503030101060003" pitchFamily="34" charset="0"/>
              </a:rPr>
              <a:t>Udlevere Oplysningsskrivelse sammen med samtykkeerklæring</a:t>
            </a:r>
          </a:p>
          <a:p>
            <a:pPr marL="342900" indent="-342900">
              <a:lnSpc>
                <a:spcPct val="150000"/>
              </a:lnSpc>
              <a:buFont typeface="Arial" panose="020B0604020202020204" pitchFamily="34" charset="0"/>
              <a:buChar char="•"/>
            </a:pPr>
            <a:r>
              <a:rPr lang="da-DK" sz="1800" dirty="0">
                <a:latin typeface="Raleway" panose="020B0503030101060003" pitchFamily="34" charset="0"/>
              </a:rPr>
              <a:t>Underskrive Tavshedserklæring (Se Tavshedserklæring)</a:t>
            </a:r>
          </a:p>
          <a:p>
            <a:pPr marL="342900" indent="-342900">
              <a:lnSpc>
                <a:spcPct val="150000"/>
              </a:lnSpc>
              <a:buFont typeface="Arial" panose="020B0604020202020204" pitchFamily="34" charset="0"/>
              <a:buChar char="•"/>
            </a:pPr>
            <a:r>
              <a:rPr lang="da-DK" sz="1800" dirty="0">
                <a:latin typeface="Raleway" panose="020B0503030101060003" pitchFamily="34" charset="0"/>
              </a:rPr>
              <a:t>Status på igangværende aktiviteter fra tidligere bestyrelse</a:t>
            </a:r>
          </a:p>
          <a:p>
            <a:pPr marL="342900" indent="-342900">
              <a:lnSpc>
                <a:spcPct val="150000"/>
              </a:lnSpc>
              <a:buFont typeface="Arial" panose="020B0604020202020204" pitchFamily="34" charset="0"/>
              <a:buChar char="•"/>
            </a:pPr>
            <a:r>
              <a:rPr lang="da-DK" sz="1800" dirty="0">
                <a:latin typeface="Raleway" panose="020B0503030101060003" pitchFamily="34" charset="0"/>
              </a:rPr>
              <a:t>Drøft behov, indsatsområder m.m. - idegenerering</a:t>
            </a:r>
          </a:p>
          <a:p>
            <a:pPr marL="342900" indent="-342900">
              <a:lnSpc>
                <a:spcPct val="150000"/>
              </a:lnSpc>
              <a:buFont typeface="Arial" panose="020B0604020202020204" pitchFamily="34" charset="0"/>
              <a:buChar char="•"/>
            </a:pPr>
            <a:r>
              <a:rPr lang="da-DK" sz="1800" dirty="0">
                <a:latin typeface="Raleway" panose="020B0503030101060003" pitchFamily="34" charset="0"/>
              </a:rPr>
              <a:t>Aftal mødeaktivitet – hyppighed, omfang m.m.</a:t>
            </a:r>
          </a:p>
          <a:p>
            <a:pPr marL="342900" indent="-342900">
              <a:lnSpc>
                <a:spcPct val="150000"/>
              </a:lnSpc>
              <a:buFont typeface="Arial" panose="020B0604020202020204" pitchFamily="34" charset="0"/>
              <a:buChar char="•"/>
            </a:pPr>
            <a:r>
              <a:rPr lang="da-DK" sz="1800" dirty="0">
                <a:latin typeface="Raleway" panose="020B0503030101060003" pitchFamily="34" charset="0"/>
              </a:rPr>
              <a:t>Drøft - hvordan I informerer og involverer de øvrige forældre </a:t>
            </a:r>
          </a:p>
          <a:p>
            <a:pPr marL="342900" indent="-342900">
              <a:buFont typeface="Wingdings" panose="05000000000000000000" pitchFamily="2" charset="2"/>
              <a:buChar char="q"/>
            </a:pPr>
            <a:endParaRPr lang="da-DK" dirty="0"/>
          </a:p>
        </p:txBody>
      </p:sp>
    </p:spTree>
    <p:extLst>
      <p:ext uri="{BB962C8B-B14F-4D97-AF65-F5344CB8AC3E}">
        <p14:creationId xmlns:p14="http://schemas.microsoft.com/office/powerpoint/2010/main" val="138098798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el 2">
            <a:extLst>
              <a:ext uri="{FF2B5EF4-FFF2-40B4-BE49-F238E27FC236}">
                <a16:creationId xmlns:a16="http://schemas.microsoft.com/office/drawing/2014/main" id="{01EAFB24-30F2-1B96-9DF0-457E59F33E74}"/>
              </a:ext>
            </a:extLst>
          </p:cNvPr>
          <p:cNvSpPr txBox="1">
            <a:spLocks/>
          </p:cNvSpPr>
          <p:nvPr/>
        </p:nvSpPr>
        <p:spPr>
          <a:xfrm>
            <a:off x="2131698" y="857073"/>
            <a:ext cx="7928604" cy="648071"/>
          </a:xfrm>
          <a:prstGeom prst="rect">
            <a:avLst/>
          </a:prstGeom>
        </p:spPr>
        <p:txBody>
          <a:bodyPr vert="horz" lIns="91440" tIns="45720" rIns="91440" bIns="45720" rtlCol="0" anchor="b">
            <a:normAutofit fontScale="77500" lnSpcReduction="20000"/>
          </a:bodyPr>
          <a:lstStyle>
            <a:lvl1pPr algn="l" defTabSz="914400" rtl="0" eaLnBrk="1" latinLnBrk="0" hangingPunct="1">
              <a:lnSpc>
                <a:spcPct val="90000"/>
              </a:lnSpc>
              <a:spcBef>
                <a:spcPct val="0"/>
              </a:spcBef>
              <a:buNone/>
              <a:defRPr sz="5000" kern="1200">
                <a:solidFill>
                  <a:schemeClr val="tx1"/>
                </a:solidFill>
                <a:latin typeface="+mj-lt"/>
                <a:ea typeface="+mj-ea"/>
                <a:cs typeface="+mj-cs"/>
              </a:defRPr>
            </a:lvl1pPr>
          </a:lstStyle>
          <a:p>
            <a:pPr algn="ctr"/>
            <a:r>
              <a:rPr lang="da-DK" b="1" dirty="0">
                <a:latin typeface="Raleway" panose="020B0503030101060003" pitchFamily="34" charset="0"/>
              </a:rPr>
              <a:t>Tip til det gode </a:t>
            </a:r>
            <a:r>
              <a:rPr lang="da-DK" sz="4600" b="1" dirty="0">
                <a:latin typeface="Raleway" panose="020B0503030101060003" pitchFamily="34" charset="0"/>
              </a:rPr>
              <a:t>dagsordenpunkt</a:t>
            </a:r>
          </a:p>
        </p:txBody>
      </p:sp>
      <p:sp>
        <p:nvSpPr>
          <p:cNvPr id="5" name="Undertitel 1">
            <a:extLst>
              <a:ext uri="{FF2B5EF4-FFF2-40B4-BE49-F238E27FC236}">
                <a16:creationId xmlns:a16="http://schemas.microsoft.com/office/drawing/2014/main" id="{4EB5861F-51B1-08CC-C3F9-1C5FE8945B2A}"/>
              </a:ext>
            </a:extLst>
          </p:cNvPr>
          <p:cNvSpPr>
            <a:spLocks noGrp="1"/>
          </p:cNvSpPr>
          <p:nvPr>
            <p:ph type="subTitle" idx="1"/>
          </p:nvPr>
        </p:nvSpPr>
        <p:spPr>
          <a:xfrm>
            <a:off x="921680" y="2032225"/>
            <a:ext cx="6392146" cy="4185985"/>
          </a:xfrm>
        </p:spPr>
        <p:txBody>
          <a:bodyPr>
            <a:normAutofit/>
          </a:bodyPr>
          <a:lstStyle/>
          <a:p>
            <a:pPr marL="342900" indent="-342900">
              <a:lnSpc>
                <a:spcPct val="150000"/>
              </a:lnSpc>
              <a:buFont typeface="Arial" panose="020B0604020202020204" pitchFamily="34" charset="0"/>
              <a:buChar char="•"/>
            </a:pPr>
            <a:r>
              <a:rPr lang="da-DK" sz="1500" dirty="0">
                <a:latin typeface="Raleway" panose="020B0503030101060003" pitchFamily="34" charset="0"/>
              </a:rPr>
              <a:t>Vær opmærksom på om punktet på dagsordenen er:</a:t>
            </a:r>
          </a:p>
          <a:p>
            <a:pPr marL="342900" indent="-342900">
              <a:lnSpc>
                <a:spcPct val="150000"/>
              </a:lnSpc>
              <a:buFont typeface="Arial" panose="020B0604020202020204" pitchFamily="34" charset="0"/>
              <a:buChar char="•"/>
            </a:pPr>
            <a:r>
              <a:rPr lang="da-DK" sz="1500" dirty="0">
                <a:latin typeface="Raleway" panose="020B0503030101060003" pitchFamily="34" charset="0"/>
              </a:rPr>
              <a:t>Drøftelse af…</a:t>
            </a:r>
          </a:p>
          <a:p>
            <a:pPr marL="342900" indent="-342900">
              <a:lnSpc>
                <a:spcPct val="150000"/>
              </a:lnSpc>
              <a:buFont typeface="Arial" panose="020B0604020202020204" pitchFamily="34" charset="0"/>
              <a:buChar char="•"/>
            </a:pPr>
            <a:r>
              <a:rPr lang="da-DK" sz="1500" dirty="0">
                <a:latin typeface="Raleway" panose="020B0503030101060003" pitchFamily="34" charset="0"/>
              </a:rPr>
              <a:t>Beslutning af…</a:t>
            </a:r>
          </a:p>
          <a:p>
            <a:pPr marL="342900" indent="-342900">
              <a:lnSpc>
                <a:spcPct val="150000"/>
              </a:lnSpc>
              <a:buFont typeface="Arial" panose="020B0604020202020204" pitchFamily="34" charset="0"/>
              <a:buChar char="•"/>
            </a:pPr>
            <a:r>
              <a:rPr lang="da-DK" sz="1500" dirty="0">
                <a:latin typeface="Raleway" panose="020B0503030101060003" pitchFamily="34" charset="0"/>
              </a:rPr>
              <a:t>Prioritering af </a:t>
            </a:r>
          </a:p>
          <a:p>
            <a:pPr marL="342900" indent="-342900">
              <a:lnSpc>
                <a:spcPct val="150000"/>
              </a:lnSpc>
              <a:buFont typeface="Arial" panose="020B0604020202020204" pitchFamily="34" charset="0"/>
              <a:buChar char="•"/>
            </a:pPr>
            <a:r>
              <a:rPr lang="da-DK" sz="1500" dirty="0">
                <a:latin typeface="Raleway" panose="020B0503030101060003" pitchFamily="34" charset="0"/>
              </a:rPr>
              <a:t>Information om…</a:t>
            </a:r>
          </a:p>
          <a:p>
            <a:pPr marL="342900" indent="-342900">
              <a:lnSpc>
                <a:spcPct val="150000"/>
              </a:lnSpc>
              <a:buFont typeface="Arial" panose="020B0604020202020204" pitchFamily="34" charset="0"/>
              <a:buChar char="•"/>
            </a:pPr>
            <a:r>
              <a:rPr lang="da-DK" sz="1500" dirty="0">
                <a:latin typeface="Raleway" panose="020B0503030101060003" pitchFamily="34" charset="0"/>
              </a:rPr>
              <a:t>Høringssvar </a:t>
            </a:r>
          </a:p>
          <a:p>
            <a:pPr marL="342900" indent="-342900">
              <a:lnSpc>
                <a:spcPct val="150000"/>
              </a:lnSpc>
              <a:buFont typeface="Arial" panose="020B0604020202020204" pitchFamily="34" charset="0"/>
              <a:buChar char="•"/>
            </a:pPr>
            <a:r>
              <a:rPr lang="da-DK" sz="1500" dirty="0">
                <a:latin typeface="Raleway" panose="020B0503030101060003" pitchFamily="34" charset="0"/>
              </a:rPr>
              <a:t>Indstillingsret</a:t>
            </a:r>
          </a:p>
          <a:p>
            <a:pPr>
              <a:lnSpc>
                <a:spcPct val="150000"/>
              </a:lnSpc>
            </a:pPr>
            <a:endParaRPr lang="da-DK" sz="1500" dirty="0">
              <a:latin typeface="Raleway" panose="020B0503030101060003" pitchFamily="34" charset="0"/>
            </a:endParaRPr>
          </a:p>
          <a:p>
            <a:pPr marL="342900" indent="-342900">
              <a:buFont typeface="Wingdings" panose="05000000000000000000" pitchFamily="2" charset="2"/>
              <a:buChar char="q"/>
            </a:pPr>
            <a:endParaRPr lang="da-DK" dirty="0"/>
          </a:p>
          <a:p>
            <a:endParaRPr lang="da-DK" dirty="0"/>
          </a:p>
        </p:txBody>
      </p:sp>
    </p:spTree>
    <p:extLst>
      <p:ext uri="{BB962C8B-B14F-4D97-AF65-F5344CB8AC3E}">
        <p14:creationId xmlns:p14="http://schemas.microsoft.com/office/powerpoint/2010/main" val="203722914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kstfelt 9">
            <a:extLst>
              <a:ext uri="{FF2B5EF4-FFF2-40B4-BE49-F238E27FC236}">
                <a16:creationId xmlns:a16="http://schemas.microsoft.com/office/drawing/2014/main" id="{0CBF7D94-7F93-89BE-E001-BE64DD50BC2B}"/>
              </a:ext>
            </a:extLst>
          </p:cNvPr>
          <p:cNvSpPr txBox="1"/>
          <p:nvPr/>
        </p:nvSpPr>
        <p:spPr>
          <a:xfrm>
            <a:off x="924732" y="960895"/>
            <a:ext cx="10760990" cy="5020092"/>
          </a:xfrm>
          <a:prstGeom prst="rect">
            <a:avLst/>
          </a:prstGeom>
          <a:noFill/>
        </p:spPr>
        <p:txBody>
          <a:bodyPr wrap="square">
            <a:spAutoFit/>
          </a:bodyPr>
          <a:lstStyle/>
          <a:p>
            <a:pPr algn="l">
              <a:lnSpc>
                <a:spcPct val="150000"/>
              </a:lnSpc>
              <a:spcAft>
                <a:spcPts val="300"/>
              </a:spcAft>
            </a:pPr>
            <a:endParaRPr lang="da-DK" b="0" i="0" dirty="0">
              <a:solidFill>
                <a:srgbClr val="1F1F1F"/>
              </a:solidFill>
              <a:effectLst/>
            </a:endParaRPr>
          </a:p>
          <a:p>
            <a:pPr algn="l">
              <a:lnSpc>
                <a:spcPct val="150000"/>
              </a:lnSpc>
              <a:spcAft>
                <a:spcPts val="300"/>
              </a:spcAft>
            </a:pPr>
            <a:endParaRPr lang="da-DK" dirty="0"/>
          </a:p>
          <a:p>
            <a:pPr marL="285750" indent="-285750" algn="l">
              <a:lnSpc>
                <a:spcPct val="150000"/>
              </a:lnSpc>
              <a:spcAft>
                <a:spcPts val="300"/>
              </a:spcAft>
              <a:buFont typeface="Arial" panose="020B0604020202020204" pitchFamily="34" charset="0"/>
              <a:buChar char="•"/>
            </a:pPr>
            <a:r>
              <a:rPr lang="da-DK" sz="1300" dirty="0"/>
              <a:t>Stk. 2. Bestyrelsen udøver sin virksomhed i møder. Der kan kun træffes beslutninger og handles på bestyrelsens vegne på bestyrelsens møder. Et enkelt bestyrelsesmedlem eller flere bestyrelsesmedlemmer kan således ikke træffe beslutninger på bestyrelsens vegne uden for bestyrelsens møder. Institutionslederen indkalder i samråd med formanden til de ordinære møder med 14 dages varsel. Der udarbejdes en dagsorden, som udsendes til bestyrelsens medlemmer en uge før mødets afholdelse. Der udarbejdes et beslutningsreferat til godkendelse. Dagsorden og referat udsendes til bestyrelsesmedlemmer og suppleanter. Dagsorden og referat skal være tilgængeligt for alle forældre elektronisk, så alle forældre er orienterede om forældrebestyrelsens arbejde. </a:t>
            </a:r>
          </a:p>
          <a:p>
            <a:pPr marL="285750" indent="-285750" algn="l">
              <a:lnSpc>
                <a:spcPct val="150000"/>
              </a:lnSpc>
              <a:spcAft>
                <a:spcPts val="300"/>
              </a:spcAft>
              <a:buFont typeface="Arial" panose="020B0604020202020204" pitchFamily="34" charset="0"/>
              <a:buChar char="•"/>
            </a:pPr>
            <a:endParaRPr lang="da-DK" sz="1300" dirty="0"/>
          </a:p>
          <a:p>
            <a:pPr marL="285750" indent="-285750" algn="l">
              <a:lnSpc>
                <a:spcPct val="150000"/>
              </a:lnSpc>
              <a:spcAft>
                <a:spcPts val="300"/>
              </a:spcAft>
              <a:buFont typeface="Arial" panose="020B0604020202020204" pitchFamily="34" charset="0"/>
              <a:buChar char="•"/>
            </a:pPr>
            <a:r>
              <a:rPr lang="da-DK" sz="1300" dirty="0"/>
              <a:t>Stk. 3. Der afholdes ordinært møde mindst en gang i kvartalet. Formanden kan indkalde til ekstraordinært møde med en uges varsel, når han skønner det nødvendigt. Formanden skal indkalde, når mindst halvdelen af bestyrelsen ønsker det. </a:t>
            </a:r>
          </a:p>
          <a:p>
            <a:pPr algn="l">
              <a:lnSpc>
                <a:spcPct val="150000"/>
              </a:lnSpc>
              <a:spcAft>
                <a:spcPts val="300"/>
              </a:spcAft>
            </a:pPr>
            <a:endParaRPr lang="da-DK" sz="1300" dirty="0"/>
          </a:p>
          <a:p>
            <a:pPr marL="285750" indent="-285750" algn="l">
              <a:lnSpc>
                <a:spcPct val="150000"/>
              </a:lnSpc>
              <a:spcAft>
                <a:spcPts val="300"/>
              </a:spcAft>
              <a:buFont typeface="Arial" panose="020B0604020202020204" pitchFamily="34" charset="0"/>
              <a:buChar char="•"/>
            </a:pPr>
            <a:r>
              <a:rPr lang="da-DK" sz="1300" dirty="0"/>
              <a:t>Stk. 4. Bestyrelsen i institutionen er beslutningsdygtig, når mindst halvdelen af bestyrelsen er til stede. Deltagelse i afstemning kræver deltagelse i mødet. Der kan således ikke stemmes ved fuldmagt. Afgørelser træffes ved stemmeflertal. </a:t>
            </a:r>
            <a:endParaRPr lang="da-DK" sz="1300" b="0" i="0" dirty="0">
              <a:solidFill>
                <a:srgbClr val="1F1F1F"/>
              </a:solidFill>
              <a:effectLst/>
            </a:endParaRPr>
          </a:p>
        </p:txBody>
      </p:sp>
      <p:sp>
        <p:nvSpPr>
          <p:cNvPr id="11" name="Titel 1">
            <a:extLst>
              <a:ext uri="{FF2B5EF4-FFF2-40B4-BE49-F238E27FC236}">
                <a16:creationId xmlns:a16="http://schemas.microsoft.com/office/drawing/2014/main" id="{C74BE3B7-5439-C23F-2F7F-81DEE9789105}"/>
              </a:ext>
            </a:extLst>
          </p:cNvPr>
          <p:cNvSpPr>
            <a:spLocks noGrp="1"/>
          </p:cNvSpPr>
          <p:nvPr>
            <p:ph type="ctrTitle"/>
          </p:nvPr>
        </p:nvSpPr>
        <p:spPr>
          <a:xfrm>
            <a:off x="1596000" y="-58778"/>
            <a:ext cx="9000000" cy="1326423"/>
          </a:xfrm>
        </p:spPr>
        <p:txBody>
          <a:bodyPr>
            <a:normAutofit/>
          </a:bodyPr>
          <a:lstStyle/>
          <a:p>
            <a:pPr algn="ctr"/>
            <a:r>
              <a:rPr lang="da-DK" sz="3600" b="1" dirty="0">
                <a:latin typeface="+mn-lt"/>
              </a:rPr>
              <a:t>Forretningsorden</a:t>
            </a:r>
          </a:p>
        </p:txBody>
      </p:sp>
    </p:spTree>
    <p:extLst>
      <p:ext uri="{BB962C8B-B14F-4D97-AF65-F5344CB8AC3E}">
        <p14:creationId xmlns:p14="http://schemas.microsoft.com/office/powerpoint/2010/main" val="274402960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8217D13-A9D7-2427-4311-91BDC4EF3872}"/>
              </a:ext>
            </a:extLst>
          </p:cNvPr>
          <p:cNvSpPr>
            <a:spLocks noGrp="1"/>
          </p:cNvSpPr>
          <p:nvPr>
            <p:ph type="ctrTitle"/>
          </p:nvPr>
        </p:nvSpPr>
        <p:spPr>
          <a:xfrm>
            <a:off x="1763083" y="0"/>
            <a:ext cx="9000000" cy="1202437"/>
          </a:xfrm>
        </p:spPr>
        <p:txBody>
          <a:bodyPr>
            <a:normAutofit/>
          </a:bodyPr>
          <a:lstStyle/>
          <a:p>
            <a:pPr algn="ctr"/>
            <a:r>
              <a:rPr lang="da-DK" sz="3600" b="1" dirty="0">
                <a:latin typeface="+mn-lt"/>
              </a:rPr>
              <a:t>God viden</a:t>
            </a:r>
          </a:p>
        </p:txBody>
      </p:sp>
      <p:sp>
        <p:nvSpPr>
          <p:cNvPr id="3" name="Undertitel 2">
            <a:extLst>
              <a:ext uri="{FF2B5EF4-FFF2-40B4-BE49-F238E27FC236}">
                <a16:creationId xmlns:a16="http://schemas.microsoft.com/office/drawing/2014/main" id="{0B852D44-8C25-92B7-F553-1531ABD52AC6}"/>
              </a:ext>
            </a:extLst>
          </p:cNvPr>
          <p:cNvSpPr>
            <a:spLocks noGrp="1"/>
          </p:cNvSpPr>
          <p:nvPr>
            <p:ph type="subTitle" idx="1"/>
          </p:nvPr>
        </p:nvSpPr>
        <p:spPr>
          <a:xfrm>
            <a:off x="945398" y="1658320"/>
            <a:ext cx="10492352" cy="4850968"/>
          </a:xfrm>
        </p:spPr>
        <p:txBody>
          <a:bodyPr>
            <a:noAutofit/>
          </a:bodyPr>
          <a:lstStyle/>
          <a:p>
            <a:r>
              <a:rPr lang="da-DK" sz="1500" dirty="0"/>
              <a:t>Referater sendes til forvaltningen og lægges op på AULA/ hjemmesiden</a:t>
            </a:r>
          </a:p>
          <a:p>
            <a:endParaRPr lang="da-DK" sz="1500" dirty="0"/>
          </a:p>
          <a:p>
            <a:r>
              <a:rPr lang="da-DK" sz="1500" dirty="0"/>
              <a:t>Bestyrelsessammensætning</a:t>
            </a:r>
          </a:p>
          <a:p>
            <a:pPr marL="285750" indent="-285750">
              <a:buFont typeface="Arial" panose="020B0604020202020204" pitchFamily="34" charset="0"/>
              <a:buChar char="•"/>
            </a:pPr>
            <a:r>
              <a:rPr lang="da-DK" sz="1500" dirty="0"/>
              <a:t>Forældrebestyrelsen består af 7-9 forældrerepræsentanter og 2-4 medarbejderrepræsentanter. Forældre- og medarbejderrepræsentanterne repræsenterer alle børn, forældre og medarbejdere i institutionen. Alle bestyrelsesmedlemmer har stemmeret. Stk. 3. Der vælges 2-4 suppleanter for forældrerepræsentanterne – dog minimum 1 forældrerepræsentant pr. afdeling – og op til to suppleanter for medarbejderrepræsentanterne</a:t>
            </a:r>
          </a:p>
          <a:p>
            <a:pPr marL="285750" indent="-285750">
              <a:buFont typeface="Arial" panose="020B0604020202020204" pitchFamily="34" charset="0"/>
              <a:buChar char="•"/>
            </a:pPr>
            <a:r>
              <a:rPr lang="da-DK" sz="1500" dirty="0"/>
              <a:t>I kommunale daginstitutioner med specialgrupper efter dagtilbudsloven vælges desuden 1 forældrerepræsentant og 1 forældresuppleant af og blandt forældre til børn indskrevet i hver specialgruppe, hvis forældrene til børn i specialgruppen ikke er blevet repræsenteret i forældrebestyrelsen.</a:t>
            </a:r>
          </a:p>
          <a:p>
            <a:pPr marL="285750" indent="-285750">
              <a:buFont typeface="Arial" panose="020B0604020202020204" pitchFamily="34" charset="0"/>
              <a:buChar char="•"/>
            </a:pPr>
            <a:endParaRPr lang="da-DK" sz="1500" dirty="0"/>
          </a:p>
          <a:p>
            <a:r>
              <a:rPr lang="da-DK" sz="1500" dirty="0"/>
              <a:t>Tavshedspligt</a:t>
            </a:r>
          </a:p>
          <a:p>
            <a:pPr marL="285750" indent="-285750">
              <a:buFont typeface="Arial" panose="020B0604020202020204" pitchFamily="34" charset="0"/>
              <a:buChar char="•"/>
            </a:pPr>
            <a:r>
              <a:rPr lang="da-DK" sz="1500" dirty="0"/>
              <a:t>Tavshedspligt § 9. Forældrebestyrelsens medlemmer – herunder suppleanter - er underlagt reglerne om tavshedspligt jf. forvaltningslovens § 27 og straffelovens § 152. Stk. 2. Forældrebestyrelsens medlemmer underskriver umiddelbart efter valg en erklæring vedr. tavshedspligt, hvor ovennævnte bestemmelser er optrykt.</a:t>
            </a:r>
          </a:p>
          <a:p>
            <a:pPr marL="285750" indent="-285750">
              <a:buFont typeface="Arial" panose="020B0604020202020204" pitchFamily="34" charset="0"/>
              <a:buChar char="•"/>
            </a:pPr>
            <a:endParaRPr lang="da-DK" sz="1500" dirty="0"/>
          </a:p>
          <a:p>
            <a:pPr marL="285750" indent="-285750">
              <a:buFont typeface="Arial" panose="020B0604020202020204" pitchFamily="34" charset="0"/>
              <a:buChar char="•"/>
            </a:pPr>
            <a:endParaRPr lang="da-DK" sz="1500" dirty="0"/>
          </a:p>
        </p:txBody>
      </p:sp>
    </p:spTree>
    <p:extLst>
      <p:ext uri="{BB962C8B-B14F-4D97-AF65-F5344CB8AC3E}">
        <p14:creationId xmlns:p14="http://schemas.microsoft.com/office/powerpoint/2010/main" val="228719656"/>
      </p:ext>
    </p:extLst>
  </p:cSld>
  <p:clrMapOvr>
    <a:masterClrMapping/>
  </p:clrMapOvr>
</p:sld>
</file>

<file path=ppt/theme/theme1.xml><?xml version="1.0" encoding="utf-8"?>
<a:theme xmlns:a="http://schemas.openxmlformats.org/drawingml/2006/main" name="Office-tema">
  <a:themeElements>
    <a:clrScheme name="Haderslev">
      <a:dk1>
        <a:srgbClr val="000000"/>
      </a:dk1>
      <a:lt1>
        <a:srgbClr val="FFFFFF"/>
      </a:lt1>
      <a:dk2>
        <a:srgbClr val="595959"/>
      </a:dk2>
      <a:lt2>
        <a:srgbClr val="E7E6E6"/>
      </a:lt2>
      <a:accent1>
        <a:srgbClr val="0066CC"/>
      </a:accent1>
      <a:accent2>
        <a:srgbClr val="FAA749"/>
      </a:accent2>
      <a:accent3>
        <a:srgbClr val="007167"/>
      </a:accent3>
      <a:accent4>
        <a:srgbClr val="B21D4B"/>
      </a:accent4>
      <a:accent5>
        <a:srgbClr val="0099FF"/>
      </a:accent5>
      <a:accent6>
        <a:srgbClr val="00CC66"/>
      </a:accent6>
      <a:hlink>
        <a:srgbClr val="0563C1"/>
      </a:hlink>
      <a:folHlink>
        <a:srgbClr val="954F72"/>
      </a:folHlink>
    </a:clrScheme>
    <a:fontScheme name="Ralewey">
      <a:majorFont>
        <a:latin typeface="Raleway ExtraBold"/>
        <a:ea typeface=""/>
        <a:cs typeface=""/>
      </a:majorFont>
      <a:minorFont>
        <a:latin typeface="Raleway"/>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æsentation Haderslev Kommune - med eksempler" id="{3A9617B6-D124-41E7-B702-81F037A16B06}" vid="{0A6B615C-A963-4212-B484-0C9F8D6CFF09}"/>
    </a:ext>
  </a:extLst>
</a:theme>
</file>

<file path=ppt/theme/theme2.xml><?xml version="1.0" encoding="utf-8"?>
<a:theme xmlns:a="http://schemas.openxmlformats.org/drawingml/2006/main" name="Office-tema">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680</TotalTime>
  <Words>654</Words>
  <Application>Microsoft Office PowerPoint</Application>
  <PresentationFormat>Widescreen</PresentationFormat>
  <Paragraphs>62</Paragraphs>
  <Slides>4</Slides>
  <Notes>4</Notes>
  <HiddenSlides>0</HiddenSlides>
  <MMClips>0</MMClips>
  <ScaleCrop>false</ScaleCrop>
  <HeadingPairs>
    <vt:vector size="6" baseType="variant">
      <vt:variant>
        <vt:lpstr>Benyttede skrifttyper</vt:lpstr>
      </vt:variant>
      <vt:variant>
        <vt:i4>5</vt:i4>
      </vt:variant>
      <vt:variant>
        <vt:lpstr>Tema</vt:lpstr>
      </vt:variant>
      <vt:variant>
        <vt:i4>1</vt:i4>
      </vt:variant>
      <vt:variant>
        <vt:lpstr>Slidetitler</vt:lpstr>
      </vt:variant>
      <vt:variant>
        <vt:i4>4</vt:i4>
      </vt:variant>
    </vt:vector>
  </HeadingPairs>
  <TitlesOfParts>
    <vt:vector size="10" baseType="lpstr">
      <vt:lpstr>Aptos</vt:lpstr>
      <vt:lpstr>Arial</vt:lpstr>
      <vt:lpstr>Raleway</vt:lpstr>
      <vt:lpstr>Raleway ExtraBold</vt:lpstr>
      <vt:lpstr>Wingdings</vt:lpstr>
      <vt:lpstr>Office-tema</vt:lpstr>
      <vt:lpstr>PowerPoint-præsentation</vt:lpstr>
      <vt:lpstr>PowerPoint-præsentation</vt:lpstr>
      <vt:lpstr>Forretningsorden</vt:lpstr>
      <vt:lpstr>God viden</vt:lpstr>
    </vt:vector>
  </TitlesOfParts>
  <Company>Haderslev Kommune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Karin Munk Bach</dc:creator>
  <cp:lastModifiedBy>Karin Munk Bach</cp:lastModifiedBy>
  <cp:revision>1</cp:revision>
  <dcterms:created xsi:type="dcterms:W3CDTF">2025-02-10T16:58:34Z</dcterms:created>
  <dcterms:modified xsi:type="dcterms:W3CDTF">2025-10-08T19:50:26Z</dcterms:modified>
</cp:coreProperties>
</file>