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3"/>
  </p:notesMasterIdLst>
  <p:handoutMasterIdLst>
    <p:handoutMasterId r:id="rId24"/>
  </p:handoutMasterIdLst>
  <p:sldIdLst>
    <p:sldId id="256" r:id="rId5"/>
    <p:sldId id="257" r:id="rId6"/>
    <p:sldId id="258" r:id="rId7"/>
    <p:sldId id="259" r:id="rId8"/>
    <p:sldId id="260" r:id="rId9"/>
    <p:sldId id="261" r:id="rId10"/>
    <p:sldId id="262" r:id="rId11"/>
    <p:sldId id="263" r:id="rId12"/>
    <p:sldId id="264" r:id="rId13"/>
    <p:sldId id="265" r:id="rId14"/>
    <p:sldId id="266" r:id="rId15"/>
    <p:sldId id="273" r:id="rId16"/>
    <p:sldId id="267" r:id="rId17"/>
    <p:sldId id="268" r:id="rId18"/>
    <p:sldId id="274" r:id="rId19"/>
    <p:sldId id="269" r:id="rId20"/>
    <p:sldId id="271" r:id="rId21"/>
    <p:sldId id="27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2E731D-F240-48C5-B6A7-4662EFE0ADFD}" v="1" dt="2024-05-22T08:22:16.1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13" autoAdjust="0"/>
    <p:restoredTop sz="94704"/>
  </p:normalViewPr>
  <p:slideViewPr>
    <p:cSldViewPr snapToGrid="0">
      <p:cViewPr varScale="1">
        <p:scale>
          <a:sx n="100" d="100"/>
          <a:sy n="100" d="100"/>
        </p:scale>
        <p:origin x="102" y="306"/>
      </p:cViewPr>
      <p:guideLst>
        <p:guide orient="horz" pos="2160"/>
        <p:guide pos="3840"/>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CEB3-3748-9DED-232E8C197372}"/>
            </c:ext>
          </c:extLst>
        </c:ser>
        <c:ser>
          <c:idx val="1"/>
          <c:order val="1"/>
          <c:tx>
            <c:strRef>
              <c:f>Sheet1!$C$1</c:f>
              <c:strCache>
                <c:ptCount val="1"/>
                <c:pt idx="0">
                  <c:v>Series 2</c:v>
                </c:pt>
              </c:strCache>
            </c:strRef>
          </c:tx>
          <c:spPr>
            <a:ln w="28575" cap="rnd">
              <a:solidFill>
                <a:schemeClr val="accent2"/>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CEB3-3748-9DED-232E8C197372}"/>
            </c:ext>
          </c:extLst>
        </c:ser>
        <c:ser>
          <c:idx val="2"/>
          <c:order val="2"/>
          <c:tx>
            <c:strRef>
              <c:f>Sheet1!$D$1</c:f>
              <c:strCache>
                <c:ptCount val="1"/>
                <c:pt idx="0">
                  <c:v>Series 3</c:v>
                </c:pt>
              </c:strCache>
            </c:strRef>
          </c:tx>
          <c:spPr>
            <a:ln w="28575" cap="rnd">
              <a:solidFill>
                <a:schemeClr val="accent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CEB3-3748-9DED-232E8C197372}"/>
            </c:ext>
          </c:extLst>
        </c:ser>
        <c:dLbls>
          <c:showLegendKey val="0"/>
          <c:showVal val="0"/>
          <c:showCatName val="0"/>
          <c:showSerName val="0"/>
          <c:showPercent val="0"/>
          <c:showBubbleSize val="0"/>
        </c:dLbls>
        <c:smooth val="0"/>
        <c:axId val="49781760"/>
        <c:axId val="126771968"/>
      </c:lineChart>
      <c:catAx>
        <c:axId val="49781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crossAx val="126771968"/>
        <c:crosses val="autoZero"/>
        <c:auto val="1"/>
        <c:lblAlgn val="ctr"/>
        <c:lblOffset val="100"/>
        <c:noMultiLvlLbl val="0"/>
      </c:catAx>
      <c:valAx>
        <c:axId val="1267719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crossAx val="49781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col"/>
        <c:grouping val="clustered"/>
        <c:varyColors val="0"/>
        <c:ser>
          <c:idx val="0"/>
          <c:order val="0"/>
          <c:tx>
            <c:strRef>
              <c:f>Sheet1!$B$1</c:f>
              <c:strCache>
                <c:ptCount val="1"/>
                <c:pt idx="0">
                  <c:v>Series 1</c:v>
                </c:pt>
              </c:strCache>
            </c:strRef>
          </c:tx>
          <c:spPr>
            <a:ln w="28575" cap="rnd">
              <a:noFill/>
              <a:round/>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EB3-3748-9DED-232E8C197372}"/>
            </c:ext>
          </c:extLst>
        </c:ser>
        <c:ser>
          <c:idx val="1"/>
          <c:order val="1"/>
          <c:tx>
            <c:strRef>
              <c:f>Sheet1!$C$1</c:f>
              <c:strCache>
                <c:ptCount val="1"/>
                <c:pt idx="0">
                  <c:v>Series 2</c:v>
                </c:pt>
              </c:strCache>
            </c:strRef>
          </c:tx>
          <c:spPr>
            <a:ln w="28575" cap="rnd">
              <a:noFill/>
              <a:round/>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EB3-3748-9DED-232E8C197372}"/>
            </c:ext>
          </c:extLst>
        </c:ser>
        <c:ser>
          <c:idx val="2"/>
          <c:order val="2"/>
          <c:tx>
            <c:strRef>
              <c:f>Sheet1!$D$1</c:f>
              <c:strCache>
                <c:ptCount val="1"/>
                <c:pt idx="0">
                  <c:v>Series 3</c:v>
                </c:pt>
              </c:strCache>
            </c:strRef>
          </c:tx>
          <c:spPr>
            <a:ln w="28575" cap="rnd">
              <a:noFill/>
              <a:round/>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EB3-3748-9DED-232E8C197372}"/>
            </c:ext>
          </c:extLst>
        </c:ser>
        <c:dLbls>
          <c:showLegendKey val="0"/>
          <c:showVal val="0"/>
          <c:showCatName val="0"/>
          <c:showSerName val="0"/>
          <c:showPercent val="0"/>
          <c:showBubbleSize val="0"/>
        </c:dLbls>
        <c:gapWidth val="150"/>
        <c:axId val="12263424"/>
        <c:axId val="12264960"/>
      </c:barChart>
      <c:catAx>
        <c:axId val="12263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crossAx val="12264960"/>
        <c:crosses val="autoZero"/>
        <c:auto val="1"/>
        <c:lblAlgn val="ctr"/>
        <c:lblOffset val="100"/>
        <c:noMultiLvlLbl val="0"/>
      </c:catAx>
      <c:valAx>
        <c:axId val="122649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crossAx val="12263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F7817348-FBD2-40FC-AC06-BE3327A8A71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2B495711-8F36-4BCF-AF5E-3CD9838B8EE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385BD8-D806-4253-B436-EAD9EB977419}" type="datetimeFigureOut">
              <a:rPr lang="da-DK" smtClean="0"/>
              <a:t>22-05-2024</a:t>
            </a:fld>
            <a:endParaRPr lang="da-DK"/>
          </a:p>
        </p:txBody>
      </p:sp>
      <p:sp>
        <p:nvSpPr>
          <p:cNvPr id="4" name="Pladsholder til sidefod 3">
            <a:extLst>
              <a:ext uri="{FF2B5EF4-FFF2-40B4-BE49-F238E27FC236}">
                <a16:creationId xmlns:a16="http://schemas.microsoft.com/office/drawing/2014/main" id="{33E2E674-7047-4A3A-A006-7A666E90AD0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65546D41-0159-4877-B711-20CEF027BF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4642305-1E69-48FC-9182-B5059015B8FD}" type="slidenum">
              <a:rPr lang="da-DK" smtClean="0"/>
              <a:t>‹nr.›</a:t>
            </a:fld>
            <a:endParaRPr lang="da-DK"/>
          </a:p>
        </p:txBody>
      </p:sp>
    </p:spTree>
    <p:extLst>
      <p:ext uri="{BB962C8B-B14F-4D97-AF65-F5344CB8AC3E}">
        <p14:creationId xmlns:p14="http://schemas.microsoft.com/office/powerpoint/2010/main" val="16732045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D65402-802A-C644-ACA1-A106A7847617}" type="datetimeFigureOut">
              <a:rPr lang="da-DK" smtClean="0"/>
              <a:t>22-05-2024</a:t>
            </a:fld>
            <a:endParaRPr lang="da-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8C585E-489E-B649-AD7A-61C7E352C24D}" type="slidenum">
              <a:rPr lang="da-DK" smtClean="0"/>
              <a:t>‹nr.›</a:t>
            </a:fld>
            <a:endParaRPr lang="da-DK"/>
          </a:p>
        </p:txBody>
      </p:sp>
    </p:spTree>
    <p:extLst>
      <p:ext uri="{BB962C8B-B14F-4D97-AF65-F5344CB8AC3E}">
        <p14:creationId xmlns:p14="http://schemas.microsoft.com/office/powerpoint/2010/main" val="4262402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7CC10-ADBB-43B6-B95B-AD58926FDADF}"/>
              </a:ext>
            </a:extLst>
          </p:cNvPr>
          <p:cNvSpPr>
            <a:spLocks noGrp="1"/>
          </p:cNvSpPr>
          <p:nvPr>
            <p:ph type="ctrTitle" hasCustomPrompt="1"/>
          </p:nvPr>
        </p:nvSpPr>
        <p:spPr>
          <a:xfrm>
            <a:off x="360000" y="1773238"/>
            <a:ext cx="9000000" cy="2911650"/>
          </a:xfrm>
        </p:spPr>
        <p:txBody>
          <a:bodyPr anchor="b">
            <a:normAutofit/>
          </a:bodyPr>
          <a:lstStyle>
            <a:lvl1pPr algn="l">
              <a:defRPr sz="5000">
                <a:solidFill>
                  <a:schemeClr val="bg1"/>
                </a:solidFill>
              </a:defRPr>
            </a:lvl1pPr>
          </a:lstStyle>
          <a:p>
            <a:r>
              <a:rPr lang="da-DK" dirty="0"/>
              <a:t>Titel slide</a:t>
            </a:r>
            <a:endParaRPr lang="en-US" dirty="0"/>
          </a:p>
        </p:txBody>
      </p:sp>
      <p:sp>
        <p:nvSpPr>
          <p:cNvPr id="3" name="Subtitle 2">
            <a:extLst>
              <a:ext uri="{FF2B5EF4-FFF2-40B4-BE49-F238E27FC236}">
                <a16:creationId xmlns:a16="http://schemas.microsoft.com/office/drawing/2014/main" id="{1F947F9D-A5CF-4BAA-8E9D-E555BA6E81E7}"/>
              </a:ext>
            </a:extLst>
          </p:cNvPr>
          <p:cNvSpPr>
            <a:spLocks noGrp="1"/>
          </p:cNvSpPr>
          <p:nvPr>
            <p:ph type="subTitle" idx="1" hasCustomPrompt="1"/>
          </p:nvPr>
        </p:nvSpPr>
        <p:spPr>
          <a:xfrm>
            <a:off x="360000" y="4684889"/>
            <a:ext cx="9000000" cy="1804811"/>
          </a:xfrm>
        </p:spPr>
        <p:txBody>
          <a:bodyPr>
            <a:normAutofit/>
          </a:bodyPr>
          <a:lstStyle>
            <a:lvl1pPr marL="0" indent="0" algn="l">
              <a:spcBef>
                <a:spcPts val="80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Undertitel. Baggrundsfarve kan ændres via Design – Formater baggrund</a:t>
            </a:r>
            <a:endParaRPr lang="en-US" dirty="0"/>
          </a:p>
        </p:txBody>
      </p:sp>
      <p:pic>
        <p:nvPicPr>
          <p:cNvPr id="11" name="Picture 10">
            <a:extLst>
              <a:ext uri="{FF2B5EF4-FFF2-40B4-BE49-F238E27FC236}">
                <a16:creationId xmlns:a16="http://schemas.microsoft.com/office/drawing/2014/main" id="{36F843A9-CEB3-2746-B38B-8126943ECDC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277054"/>
            <a:ext cx="2151200" cy="652642"/>
          </a:xfrm>
          <a:prstGeom prst="rect">
            <a:avLst/>
          </a:prstGeom>
          <a:noFill/>
        </p:spPr>
      </p:pic>
      <p:pic>
        <p:nvPicPr>
          <p:cNvPr id="13" name="Picture 12">
            <a:extLst>
              <a:ext uri="{FF2B5EF4-FFF2-40B4-BE49-F238E27FC236}">
                <a16:creationId xmlns:a16="http://schemas.microsoft.com/office/drawing/2014/main" id="{DA96D30C-B4DE-FA45-9F40-AE33CBFD2C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36100" y="-936000"/>
            <a:ext cx="5511800" cy="6858000"/>
          </a:xfrm>
          <a:prstGeom prst="rect">
            <a:avLst/>
          </a:prstGeom>
        </p:spPr>
      </p:pic>
    </p:spTree>
    <p:extLst>
      <p:ext uri="{BB962C8B-B14F-4D97-AF65-F5344CB8AC3E}">
        <p14:creationId xmlns:p14="http://schemas.microsoft.com/office/powerpoint/2010/main" val="728207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C8278-6945-437F-BCF1-F493602FD305}"/>
              </a:ext>
            </a:extLst>
          </p:cNvPr>
          <p:cNvSpPr>
            <a:spLocks noGrp="1"/>
          </p:cNvSpPr>
          <p:nvPr>
            <p:ph type="title" hasCustomPrompt="1"/>
          </p:nvPr>
        </p:nvSpPr>
        <p:spPr>
          <a:xfrm>
            <a:off x="360000" y="333375"/>
            <a:ext cx="11522076" cy="1116013"/>
          </a:xfrm>
        </p:spPr>
        <p:txBody>
          <a:bodyPr anchor="b">
            <a:normAutofit/>
          </a:bodyPr>
          <a:lstStyle>
            <a:lvl1pPr>
              <a:defRPr sz="3400"/>
            </a:lvl1pPr>
          </a:lstStyle>
          <a:p>
            <a:r>
              <a:rPr lang="da-DK" dirty="0"/>
              <a:t>Indholdsslide med billede</a:t>
            </a:r>
            <a:endParaRPr lang="en-US" dirty="0"/>
          </a:p>
        </p:txBody>
      </p:sp>
      <p:sp>
        <p:nvSpPr>
          <p:cNvPr id="3" name="Picture Placeholder 2">
            <a:extLst>
              <a:ext uri="{FF2B5EF4-FFF2-40B4-BE49-F238E27FC236}">
                <a16:creationId xmlns:a16="http://schemas.microsoft.com/office/drawing/2014/main" id="{9CF0F0AA-0B79-44E6-A2FB-C22E3A657EF3}"/>
              </a:ext>
            </a:extLst>
          </p:cNvPr>
          <p:cNvSpPr>
            <a:spLocks noGrp="1"/>
          </p:cNvSpPr>
          <p:nvPr>
            <p:ph type="pic" idx="1"/>
          </p:nvPr>
        </p:nvSpPr>
        <p:spPr>
          <a:xfrm>
            <a:off x="6096000" y="1773238"/>
            <a:ext cx="5761038" cy="4176712"/>
          </a:xfrm>
        </p:spPr>
        <p:txBody>
          <a:bodyPr lIns="216000" tIns="216000">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5E95E185-EAE7-4BB6-B0CA-E457EDFF0E10}"/>
              </a:ext>
            </a:extLst>
          </p:cNvPr>
          <p:cNvSpPr>
            <a:spLocks noGrp="1"/>
          </p:cNvSpPr>
          <p:nvPr>
            <p:ph type="body" sz="half" idx="2" hasCustomPrompt="1"/>
          </p:nvPr>
        </p:nvSpPr>
        <p:spPr>
          <a:xfrm>
            <a:off x="360000" y="1793874"/>
            <a:ext cx="5448663" cy="4156075"/>
          </a:xfrm>
        </p:spPr>
        <p:txBody>
          <a:bodyPr/>
          <a:lstStyle>
            <a:lvl1pPr marL="0" indent="0">
              <a:lnSpc>
                <a:spcPct val="120000"/>
              </a:lnSpc>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dirty="0"/>
              <a:t>Billede i højre side kan ændres ved at dobbeltklikke på det og vælge Skift billede.</a:t>
            </a:r>
          </a:p>
        </p:txBody>
      </p:sp>
      <p:sp>
        <p:nvSpPr>
          <p:cNvPr id="9" name="Footer Placeholder 4">
            <a:extLst>
              <a:ext uri="{FF2B5EF4-FFF2-40B4-BE49-F238E27FC236}">
                <a16:creationId xmlns:a16="http://schemas.microsoft.com/office/drawing/2014/main" id="{AD99DABF-54DA-4149-AC6C-F679A277AA43}"/>
              </a:ext>
            </a:extLst>
          </p:cNvPr>
          <p:cNvSpPr>
            <a:spLocks noGrp="1"/>
          </p:cNvSpPr>
          <p:nvPr>
            <p:ph type="ftr" sz="quarter" idx="3"/>
          </p:nvPr>
        </p:nvSpPr>
        <p:spPr>
          <a:xfrm>
            <a:off x="2596800" y="6274289"/>
            <a:ext cx="7597067"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11" name="Date Placeholder 3">
            <a:extLst>
              <a:ext uri="{FF2B5EF4-FFF2-40B4-BE49-F238E27FC236}">
                <a16:creationId xmlns:a16="http://schemas.microsoft.com/office/drawing/2014/main" id="{3F211E29-8ABB-AB45-B263-4C24CDE5C81D}"/>
              </a:ext>
            </a:extLst>
          </p:cNvPr>
          <p:cNvSpPr>
            <a:spLocks noGrp="1"/>
          </p:cNvSpPr>
          <p:nvPr>
            <p:ph type="dt" sz="half" idx="10"/>
          </p:nvPr>
        </p:nvSpPr>
        <p:spPr>
          <a:xfrm>
            <a:off x="10342619" y="6274289"/>
            <a:ext cx="115622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AF79CE-3908-1147-A4C2-FDED3757074A}" type="datetime2">
              <a:rPr lang="da-DK" smtClean="0"/>
              <a:t>22. maj 2024</a:t>
            </a:fld>
            <a:endParaRPr lang="en-US" dirty="0"/>
          </a:p>
        </p:txBody>
      </p:sp>
      <p:sp>
        <p:nvSpPr>
          <p:cNvPr id="12" name="Slide Number Placeholder 5">
            <a:extLst>
              <a:ext uri="{FF2B5EF4-FFF2-40B4-BE49-F238E27FC236}">
                <a16:creationId xmlns:a16="http://schemas.microsoft.com/office/drawing/2014/main" id="{EE7D8949-9AEB-344B-969B-9397B322BC07}"/>
              </a:ext>
            </a:extLst>
          </p:cNvPr>
          <p:cNvSpPr>
            <a:spLocks noGrp="1"/>
          </p:cNvSpPr>
          <p:nvPr>
            <p:ph type="sldNum" sz="quarter" idx="4"/>
          </p:nvPr>
        </p:nvSpPr>
        <p:spPr>
          <a:xfrm>
            <a:off x="11510127" y="6274289"/>
            <a:ext cx="418707" cy="365125"/>
          </a:xfrm>
          <a:prstGeom prst="rect">
            <a:avLst/>
          </a:prstGeom>
        </p:spPr>
        <p:txBody>
          <a:bodyPr vert="horz" lIns="0" tIns="45720" rIns="91440" bIns="45720" rtlCol="0" anchor="ctr"/>
          <a:lstStyle>
            <a:lvl1pPr algn="r">
              <a:defRPr sz="900">
                <a:solidFill>
                  <a:schemeClr val="tx1">
                    <a:tint val="75000"/>
                  </a:schemeClr>
                </a:solidFill>
              </a:defRPr>
            </a:lvl1pPr>
          </a:lstStyle>
          <a:p>
            <a:r>
              <a:rPr lang="en-US" dirty="0"/>
              <a:t>  </a:t>
            </a:r>
            <a:fld id="{384B6154-A16E-4BE9-A890-4F642AFA4ABD}" type="slidenum">
              <a:rPr lang="en-US" smtClean="0"/>
              <a:pPr/>
              <a:t>‹nr.›</a:t>
            </a:fld>
            <a:endParaRPr lang="en-US" dirty="0"/>
          </a:p>
        </p:txBody>
      </p:sp>
    </p:spTree>
    <p:extLst>
      <p:ext uri="{BB962C8B-B14F-4D97-AF65-F5344CB8AC3E}">
        <p14:creationId xmlns:p14="http://schemas.microsoft.com/office/powerpoint/2010/main" val="2692831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ph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C8278-6945-437F-BCF1-F493602FD305}"/>
              </a:ext>
            </a:extLst>
          </p:cNvPr>
          <p:cNvSpPr>
            <a:spLocks noGrp="1"/>
          </p:cNvSpPr>
          <p:nvPr>
            <p:ph type="title" hasCustomPrompt="1"/>
          </p:nvPr>
        </p:nvSpPr>
        <p:spPr>
          <a:xfrm>
            <a:off x="360000" y="333375"/>
            <a:ext cx="11522076" cy="1116013"/>
          </a:xfrm>
        </p:spPr>
        <p:txBody>
          <a:bodyPr anchor="b">
            <a:normAutofit/>
          </a:bodyPr>
          <a:lstStyle>
            <a:lvl1pPr>
              <a:defRPr sz="3400"/>
            </a:lvl1pPr>
          </a:lstStyle>
          <a:p>
            <a:r>
              <a:rPr lang="da-DK" dirty="0"/>
              <a:t>Indholdsslide</a:t>
            </a:r>
            <a:endParaRPr lang="en-US" dirty="0"/>
          </a:p>
        </p:txBody>
      </p:sp>
      <p:sp>
        <p:nvSpPr>
          <p:cNvPr id="4" name="Text Placeholder 3">
            <a:extLst>
              <a:ext uri="{FF2B5EF4-FFF2-40B4-BE49-F238E27FC236}">
                <a16:creationId xmlns:a16="http://schemas.microsoft.com/office/drawing/2014/main" id="{5E95E185-EAE7-4BB6-B0CA-E457EDFF0E10}"/>
              </a:ext>
            </a:extLst>
          </p:cNvPr>
          <p:cNvSpPr>
            <a:spLocks noGrp="1"/>
          </p:cNvSpPr>
          <p:nvPr>
            <p:ph type="body" sz="half" idx="2" hasCustomPrompt="1"/>
          </p:nvPr>
        </p:nvSpPr>
        <p:spPr>
          <a:xfrm>
            <a:off x="360000" y="1793874"/>
            <a:ext cx="5448663" cy="4156075"/>
          </a:xfrm>
        </p:spPr>
        <p:txBody>
          <a:bodyPr/>
          <a:lstStyle>
            <a:lvl1pPr marL="0" indent="0">
              <a:lnSpc>
                <a:spcPct val="120000"/>
              </a:lnSpc>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dirty="0"/>
              <a:t>Højre side med placeholder for graf. Farver kan ændres via ved at dobbeltklikke på graf, vælge Design og Skift farver.</a:t>
            </a:r>
          </a:p>
        </p:txBody>
      </p:sp>
      <p:sp>
        <p:nvSpPr>
          <p:cNvPr id="9" name="Footer Placeholder 4">
            <a:extLst>
              <a:ext uri="{FF2B5EF4-FFF2-40B4-BE49-F238E27FC236}">
                <a16:creationId xmlns:a16="http://schemas.microsoft.com/office/drawing/2014/main" id="{AD99DABF-54DA-4149-AC6C-F679A277AA43}"/>
              </a:ext>
            </a:extLst>
          </p:cNvPr>
          <p:cNvSpPr>
            <a:spLocks noGrp="1"/>
          </p:cNvSpPr>
          <p:nvPr>
            <p:ph type="ftr" sz="quarter" idx="3"/>
          </p:nvPr>
        </p:nvSpPr>
        <p:spPr>
          <a:xfrm>
            <a:off x="2596800" y="6274289"/>
            <a:ext cx="7597067"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Chart Placeholder 5">
            <a:extLst>
              <a:ext uri="{FF2B5EF4-FFF2-40B4-BE49-F238E27FC236}">
                <a16:creationId xmlns:a16="http://schemas.microsoft.com/office/drawing/2014/main" id="{6658C60F-EED3-FA41-92AD-286AFB47376A}"/>
              </a:ext>
            </a:extLst>
          </p:cNvPr>
          <p:cNvSpPr>
            <a:spLocks noGrp="1"/>
          </p:cNvSpPr>
          <p:nvPr>
            <p:ph type="chart" sz="quarter" idx="11" hasCustomPrompt="1"/>
          </p:nvPr>
        </p:nvSpPr>
        <p:spPr>
          <a:xfrm>
            <a:off x="6096000" y="1773238"/>
            <a:ext cx="5761037" cy="4156074"/>
          </a:xfrm>
        </p:spPr>
        <p:txBody>
          <a:bodyPr lIns="216000" tIns="216000" rIns="72000">
            <a:normAutofit/>
          </a:bodyPr>
          <a:lstStyle>
            <a:lvl1pPr marL="0" marR="0" indent="0" algn="l" defTabSz="914400" rtl="0" eaLnBrk="1" fontAlgn="auto" latinLnBrk="0" hangingPunct="1">
              <a:lnSpc>
                <a:spcPct val="110000"/>
              </a:lnSpc>
              <a:spcBef>
                <a:spcPts val="1000"/>
              </a:spcBef>
              <a:spcAft>
                <a:spcPts val="0"/>
              </a:spcAft>
              <a:buClrTx/>
              <a:buSzTx/>
              <a:buFontTx/>
              <a:buNone/>
              <a:tabLst/>
              <a:defRPr sz="1400"/>
            </a:lvl1pPr>
          </a:lstStyle>
          <a:p>
            <a:pPr marL="457200" marR="0" lvl="0" indent="-457200" algn="l" defTabSz="914400" rtl="0" eaLnBrk="1" fontAlgn="auto" latinLnBrk="0" hangingPunct="1">
              <a:lnSpc>
                <a:spcPct val="110000"/>
              </a:lnSpc>
              <a:spcBef>
                <a:spcPts val="1000"/>
              </a:spcBef>
              <a:spcAft>
                <a:spcPts val="0"/>
              </a:spcAft>
              <a:buClrTx/>
              <a:buSzTx/>
              <a:tabLst/>
              <a:defRPr/>
            </a:pPr>
            <a:r>
              <a:rPr lang="en-US" dirty="0"/>
              <a:t>Click icon to add graph</a:t>
            </a:r>
          </a:p>
        </p:txBody>
      </p:sp>
      <p:sp>
        <p:nvSpPr>
          <p:cNvPr id="11" name="Date Placeholder 3">
            <a:extLst>
              <a:ext uri="{FF2B5EF4-FFF2-40B4-BE49-F238E27FC236}">
                <a16:creationId xmlns:a16="http://schemas.microsoft.com/office/drawing/2014/main" id="{17109C7A-8BD9-A242-BEB9-33D041016A72}"/>
              </a:ext>
            </a:extLst>
          </p:cNvPr>
          <p:cNvSpPr>
            <a:spLocks noGrp="1"/>
          </p:cNvSpPr>
          <p:nvPr>
            <p:ph type="dt" sz="half" idx="12"/>
          </p:nvPr>
        </p:nvSpPr>
        <p:spPr>
          <a:xfrm>
            <a:off x="10342619" y="6274289"/>
            <a:ext cx="115622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AF79CE-3908-1147-A4C2-FDED3757074A}" type="datetime2">
              <a:rPr lang="da-DK" smtClean="0"/>
              <a:t>22. maj 2024</a:t>
            </a:fld>
            <a:endParaRPr lang="en-US" dirty="0"/>
          </a:p>
        </p:txBody>
      </p:sp>
      <p:sp>
        <p:nvSpPr>
          <p:cNvPr id="12" name="Slide Number Placeholder 5">
            <a:extLst>
              <a:ext uri="{FF2B5EF4-FFF2-40B4-BE49-F238E27FC236}">
                <a16:creationId xmlns:a16="http://schemas.microsoft.com/office/drawing/2014/main" id="{41EC95A8-3B92-0A40-B7D8-C906E8558BEA}"/>
              </a:ext>
            </a:extLst>
          </p:cNvPr>
          <p:cNvSpPr>
            <a:spLocks noGrp="1"/>
          </p:cNvSpPr>
          <p:nvPr>
            <p:ph type="sldNum" sz="quarter" idx="4"/>
          </p:nvPr>
        </p:nvSpPr>
        <p:spPr>
          <a:xfrm>
            <a:off x="11510127" y="6274289"/>
            <a:ext cx="418707" cy="365125"/>
          </a:xfrm>
          <a:prstGeom prst="rect">
            <a:avLst/>
          </a:prstGeom>
        </p:spPr>
        <p:txBody>
          <a:bodyPr vert="horz" lIns="0" tIns="45720" rIns="91440" bIns="45720" rtlCol="0" anchor="ctr"/>
          <a:lstStyle>
            <a:lvl1pPr algn="r">
              <a:defRPr sz="900">
                <a:solidFill>
                  <a:schemeClr val="tx1">
                    <a:tint val="75000"/>
                  </a:schemeClr>
                </a:solidFill>
              </a:defRPr>
            </a:lvl1pPr>
          </a:lstStyle>
          <a:p>
            <a:r>
              <a:rPr lang="en-US" dirty="0"/>
              <a:t>  </a:t>
            </a:r>
            <a:fld id="{384B6154-A16E-4BE9-A890-4F642AFA4ABD}" type="slidenum">
              <a:rPr lang="en-US" smtClean="0"/>
              <a:pPr/>
              <a:t>‹nr.›</a:t>
            </a:fld>
            <a:endParaRPr lang="en-US" dirty="0"/>
          </a:p>
        </p:txBody>
      </p:sp>
    </p:spTree>
    <p:extLst>
      <p:ext uri="{BB962C8B-B14F-4D97-AF65-F5344CB8AC3E}">
        <p14:creationId xmlns:p14="http://schemas.microsoft.com/office/powerpoint/2010/main" val="1098317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DEE39-2EEE-4532-A2D5-A8B3AB2910F6}"/>
              </a:ext>
            </a:extLst>
          </p:cNvPr>
          <p:cNvSpPr>
            <a:spLocks noGrp="1"/>
          </p:cNvSpPr>
          <p:nvPr>
            <p:ph type="title" hasCustomPrompt="1"/>
          </p:nvPr>
        </p:nvSpPr>
        <p:spPr>
          <a:xfrm>
            <a:off x="360000" y="333374"/>
            <a:ext cx="11497038" cy="1116013"/>
          </a:xfrm>
        </p:spPr>
        <p:txBody>
          <a:bodyPr/>
          <a:lstStyle>
            <a:lvl1pPr>
              <a:defRPr/>
            </a:lvl1pPr>
          </a:lstStyle>
          <a:p>
            <a:r>
              <a:rPr lang="da-DK" dirty="0"/>
              <a:t>Kontakt information</a:t>
            </a:r>
            <a:endParaRPr lang="en-US" dirty="0"/>
          </a:p>
        </p:txBody>
      </p:sp>
      <p:sp>
        <p:nvSpPr>
          <p:cNvPr id="8" name="Footer Placeholder 4">
            <a:extLst>
              <a:ext uri="{FF2B5EF4-FFF2-40B4-BE49-F238E27FC236}">
                <a16:creationId xmlns:a16="http://schemas.microsoft.com/office/drawing/2014/main" id="{AAD52DAD-08CD-494C-B12F-B2B460B35B49}"/>
              </a:ext>
            </a:extLst>
          </p:cNvPr>
          <p:cNvSpPr>
            <a:spLocks noGrp="1"/>
          </p:cNvSpPr>
          <p:nvPr>
            <p:ph type="ftr" sz="quarter" idx="3"/>
          </p:nvPr>
        </p:nvSpPr>
        <p:spPr>
          <a:xfrm>
            <a:off x="2596800" y="6274289"/>
            <a:ext cx="7597067"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10" name="Text Placeholder 3">
            <a:extLst>
              <a:ext uri="{FF2B5EF4-FFF2-40B4-BE49-F238E27FC236}">
                <a16:creationId xmlns:a16="http://schemas.microsoft.com/office/drawing/2014/main" id="{ECAFEEAA-F34C-3A49-B45E-16083E4D13F4}"/>
              </a:ext>
            </a:extLst>
          </p:cNvPr>
          <p:cNvSpPr>
            <a:spLocks noGrp="1"/>
          </p:cNvSpPr>
          <p:nvPr>
            <p:ph type="body" sz="half" idx="10" hasCustomPrompt="1"/>
          </p:nvPr>
        </p:nvSpPr>
        <p:spPr>
          <a:xfrm>
            <a:off x="362460" y="3510956"/>
            <a:ext cx="5471240" cy="2438993"/>
          </a:xfrm>
        </p:spPr>
        <p:txBody>
          <a:bodyPr>
            <a:normAutofit/>
          </a:bodyPr>
          <a:lstStyle>
            <a:lvl1pPr marL="0" indent="0">
              <a:lnSpc>
                <a:spcPct val="120000"/>
              </a:lnSpc>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dirty="0"/>
              <a:t>Bosætningskoordinator</a:t>
            </a:r>
            <a:br>
              <a:rPr lang="da-DK" dirty="0"/>
            </a:br>
            <a:r>
              <a:rPr lang="da-DK" dirty="0"/>
              <a:t>T: </a:t>
            </a:r>
            <a:r>
              <a:rPr lang="da-DK" dirty="0" err="1"/>
              <a:t>xxxx</a:t>
            </a:r>
            <a:r>
              <a:rPr lang="da-DK" dirty="0"/>
              <a:t> </a:t>
            </a:r>
            <a:r>
              <a:rPr lang="da-DK" dirty="0" err="1"/>
              <a:t>xxxx</a:t>
            </a:r>
            <a:br>
              <a:rPr lang="da-DK" dirty="0"/>
            </a:br>
            <a:r>
              <a:rPr lang="da-DK" dirty="0"/>
              <a:t>E: </a:t>
            </a:r>
            <a:r>
              <a:rPr lang="da-DK" dirty="0" err="1"/>
              <a:t>abc@haderslev.dk</a:t>
            </a:r>
            <a:endParaRPr lang="da-DK" dirty="0"/>
          </a:p>
        </p:txBody>
      </p:sp>
      <p:sp>
        <p:nvSpPr>
          <p:cNvPr id="11" name="Date Placeholder 3">
            <a:extLst>
              <a:ext uri="{FF2B5EF4-FFF2-40B4-BE49-F238E27FC236}">
                <a16:creationId xmlns:a16="http://schemas.microsoft.com/office/drawing/2014/main" id="{F590FCC2-5FF6-424D-BC80-F4BA884ABA54}"/>
              </a:ext>
            </a:extLst>
          </p:cNvPr>
          <p:cNvSpPr>
            <a:spLocks noGrp="1"/>
          </p:cNvSpPr>
          <p:nvPr>
            <p:ph type="dt" sz="half" idx="2"/>
          </p:nvPr>
        </p:nvSpPr>
        <p:spPr>
          <a:xfrm>
            <a:off x="10342619" y="6274289"/>
            <a:ext cx="115622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AF79CE-3908-1147-A4C2-FDED3757074A}" type="datetime2">
              <a:rPr lang="da-DK" smtClean="0"/>
              <a:t>22. maj 2024</a:t>
            </a:fld>
            <a:endParaRPr lang="en-US" dirty="0"/>
          </a:p>
        </p:txBody>
      </p:sp>
      <p:sp>
        <p:nvSpPr>
          <p:cNvPr id="12" name="Slide Number Placeholder 5">
            <a:extLst>
              <a:ext uri="{FF2B5EF4-FFF2-40B4-BE49-F238E27FC236}">
                <a16:creationId xmlns:a16="http://schemas.microsoft.com/office/drawing/2014/main" id="{2B136329-1676-444C-A154-877B09088B3A}"/>
              </a:ext>
            </a:extLst>
          </p:cNvPr>
          <p:cNvSpPr>
            <a:spLocks noGrp="1"/>
          </p:cNvSpPr>
          <p:nvPr>
            <p:ph type="sldNum" sz="quarter" idx="4"/>
          </p:nvPr>
        </p:nvSpPr>
        <p:spPr>
          <a:xfrm>
            <a:off x="11510127" y="6274289"/>
            <a:ext cx="418707" cy="365125"/>
          </a:xfrm>
          <a:prstGeom prst="rect">
            <a:avLst/>
          </a:prstGeom>
        </p:spPr>
        <p:txBody>
          <a:bodyPr vert="horz" lIns="0" tIns="45720" rIns="91440" bIns="45720" rtlCol="0" anchor="ctr"/>
          <a:lstStyle>
            <a:lvl1pPr algn="r">
              <a:defRPr sz="900">
                <a:solidFill>
                  <a:schemeClr val="tx1">
                    <a:tint val="75000"/>
                  </a:schemeClr>
                </a:solidFill>
              </a:defRPr>
            </a:lvl1pPr>
          </a:lstStyle>
          <a:p>
            <a:r>
              <a:rPr lang="en-US" dirty="0"/>
              <a:t>  </a:t>
            </a:r>
            <a:fld id="{384B6154-A16E-4BE9-A890-4F642AFA4ABD}" type="slidenum">
              <a:rPr lang="en-US" smtClean="0"/>
              <a:pPr/>
              <a:t>‹nr.›</a:t>
            </a:fld>
            <a:endParaRPr lang="en-US" dirty="0"/>
          </a:p>
        </p:txBody>
      </p:sp>
      <p:sp>
        <p:nvSpPr>
          <p:cNvPr id="7" name="Text Placeholder 2">
            <a:extLst>
              <a:ext uri="{FF2B5EF4-FFF2-40B4-BE49-F238E27FC236}">
                <a16:creationId xmlns:a16="http://schemas.microsoft.com/office/drawing/2014/main" id="{D5280FE5-2D09-9B49-878D-0E88B2B405A0}"/>
              </a:ext>
            </a:extLst>
          </p:cNvPr>
          <p:cNvSpPr>
            <a:spLocks noGrp="1"/>
          </p:cNvSpPr>
          <p:nvPr>
            <p:ph type="body" idx="1" hasCustomPrompt="1"/>
          </p:nvPr>
        </p:nvSpPr>
        <p:spPr>
          <a:xfrm>
            <a:off x="360000" y="2944461"/>
            <a:ext cx="5473700" cy="540984"/>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Navn</a:t>
            </a:r>
            <a:endParaRPr lang="en-US" dirty="0"/>
          </a:p>
        </p:txBody>
      </p:sp>
      <p:sp>
        <p:nvSpPr>
          <p:cNvPr id="4" name="Picture Placeholder 3">
            <a:extLst>
              <a:ext uri="{FF2B5EF4-FFF2-40B4-BE49-F238E27FC236}">
                <a16:creationId xmlns:a16="http://schemas.microsoft.com/office/drawing/2014/main" id="{DEBECF8F-A974-C540-8328-9BE45D3BBA00}"/>
              </a:ext>
            </a:extLst>
          </p:cNvPr>
          <p:cNvSpPr>
            <a:spLocks noGrp="1"/>
          </p:cNvSpPr>
          <p:nvPr>
            <p:ph type="pic" sz="quarter" idx="11" hasCustomPrompt="1"/>
          </p:nvPr>
        </p:nvSpPr>
        <p:spPr>
          <a:xfrm>
            <a:off x="4116000" y="1773727"/>
            <a:ext cx="3960000" cy="3960000"/>
          </a:xfrm>
          <a:prstGeom prst="ellipse">
            <a:avLst/>
          </a:prstGeom>
          <a:solidFill>
            <a:schemeClr val="bg2"/>
          </a:solidFill>
        </p:spPr>
        <p:txBody>
          <a:bodyPr>
            <a:normAutofit/>
          </a:bodyPr>
          <a:lstStyle>
            <a:lvl1pPr marL="0" indent="0" algn="ctr">
              <a:buNone/>
              <a:defRPr sz="1400"/>
            </a:lvl1pPr>
          </a:lstStyle>
          <a:p>
            <a:r>
              <a:rPr lang="da-DK" dirty="0"/>
              <a:t>Klik på ikon for at tilføje billede</a:t>
            </a:r>
          </a:p>
        </p:txBody>
      </p:sp>
    </p:spTree>
    <p:extLst>
      <p:ext uri="{BB962C8B-B14F-4D97-AF65-F5344CB8AC3E}">
        <p14:creationId xmlns:p14="http://schemas.microsoft.com/office/powerpoint/2010/main" val="3381481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ac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DEE39-2EEE-4532-A2D5-A8B3AB2910F6}"/>
              </a:ext>
            </a:extLst>
          </p:cNvPr>
          <p:cNvSpPr>
            <a:spLocks noGrp="1"/>
          </p:cNvSpPr>
          <p:nvPr>
            <p:ph type="title" hasCustomPrompt="1"/>
          </p:nvPr>
        </p:nvSpPr>
        <p:spPr>
          <a:xfrm>
            <a:off x="360000" y="333374"/>
            <a:ext cx="11497038" cy="1116013"/>
          </a:xfrm>
        </p:spPr>
        <p:txBody>
          <a:bodyPr/>
          <a:lstStyle>
            <a:lvl1pPr>
              <a:defRPr/>
            </a:lvl1pPr>
          </a:lstStyle>
          <a:p>
            <a:r>
              <a:rPr lang="da-DK" dirty="0"/>
              <a:t>Kontakt information</a:t>
            </a:r>
            <a:endParaRPr lang="en-US" dirty="0"/>
          </a:p>
        </p:txBody>
      </p:sp>
      <p:sp>
        <p:nvSpPr>
          <p:cNvPr id="8" name="Footer Placeholder 4">
            <a:extLst>
              <a:ext uri="{FF2B5EF4-FFF2-40B4-BE49-F238E27FC236}">
                <a16:creationId xmlns:a16="http://schemas.microsoft.com/office/drawing/2014/main" id="{AAD52DAD-08CD-494C-B12F-B2B460B35B49}"/>
              </a:ext>
            </a:extLst>
          </p:cNvPr>
          <p:cNvSpPr>
            <a:spLocks noGrp="1"/>
          </p:cNvSpPr>
          <p:nvPr>
            <p:ph type="ftr" sz="quarter" idx="3"/>
          </p:nvPr>
        </p:nvSpPr>
        <p:spPr>
          <a:xfrm>
            <a:off x="2596800" y="6274289"/>
            <a:ext cx="7597067"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10" name="Text Placeholder 3">
            <a:extLst>
              <a:ext uri="{FF2B5EF4-FFF2-40B4-BE49-F238E27FC236}">
                <a16:creationId xmlns:a16="http://schemas.microsoft.com/office/drawing/2014/main" id="{ECAFEEAA-F34C-3A49-B45E-16083E4D13F4}"/>
              </a:ext>
            </a:extLst>
          </p:cNvPr>
          <p:cNvSpPr>
            <a:spLocks noGrp="1"/>
          </p:cNvSpPr>
          <p:nvPr>
            <p:ph type="body" sz="half" idx="10" hasCustomPrompt="1"/>
          </p:nvPr>
        </p:nvSpPr>
        <p:spPr>
          <a:xfrm>
            <a:off x="337423" y="4425352"/>
            <a:ext cx="5471240" cy="1366551"/>
          </a:xfrm>
        </p:spPr>
        <p:txBody>
          <a:bodyPr>
            <a:normAutofit/>
          </a:bodyPr>
          <a:lstStyle>
            <a:lvl1pPr marL="0" indent="0" algn="ctr">
              <a:lnSpc>
                <a:spcPct val="120000"/>
              </a:lnSpc>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dirty="0"/>
              <a:t>Bosætningskoordinator</a:t>
            </a:r>
            <a:br>
              <a:rPr lang="da-DK" dirty="0"/>
            </a:br>
            <a:r>
              <a:rPr lang="da-DK" dirty="0"/>
              <a:t>T: </a:t>
            </a:r>
            <a:r>
              <a:rPr lang="da-DK" dirty="0" err="1"/>
              <a:t>xxxx</a:t>
            </a:r>
            <a:r>
              <a:rPr lang="da-DK" dirty="0"/>
              <a:t> </a:t>
            </a:r>
            <a:r>
              <a:rPr lang="da-DK" dirty="0" err="1"/>
              <a:t>xxxx</a:t>
            </a:r>
            <a:br>
              <a:rPr lang="da-DK" dirty="0"/>
            </a:br>
            <a:r>
              <a:rPr lang="da-DK" dirty="0"/>
              <a:t>E: </a:t>
            </a:r>
            <a:r>
              <a:rPr lang="da-DK" dirty="0" err="1"/>
              <a:t>abc@haderslev.dk</a:t>
            </a:r>
            <a:endParaRPr lang="da-DK" dirty="0"/>
          </a:p>
        </p:txBody>
      </p:sp>
      <p:sp>
        <p:nvSpPr>
          <p:cNvPr id="11" name="Date Placeholder 3">
            <a:extLst>
              <a:ext uri="{FF2B5EF4-FFF2-40B4-BE49-F238E27FC236}">
                <a16:creationId xmlns:a16="http://schemas.microsoft.com/office/drawing/2014/main" id="{F590FCC2-5FF6-424D-BC80-F4BA884ABA54}"/>
              </a:ext>
            </a:extLst>
          </p:cNvPr>
          <p:cNvSpPr>
            <a:spLocks noGrp="1"/>
          </p:cNvSpPr>
          <p:nvPr>
            <p:ph type="dt" sz="half" idx="2"/>
          </p:nvPr>
        </p:nvSpPr>
        <p:spPr>
          <a:xfrm>
            <a:off x="10342619" y="6274289"/>
            <a:ext cx="115622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AF79CE-3908-1147-A4C2-FDED3757074A}" type="datetime2">
              <a:rPr lang="da-DK" smtClean="0"/>
              <a:t>22. maj 2024</a:t>
            </a:fld>
            <a:endParaRPr lang="en-US" dirty="0"/>
          </a:p>
        </p:txBody>
      </p:sp>
      <p:sp>
        <p:nvSpPr>
          <p:cNvPr id="12" name="Slide Number Placeholder 5">
            <a:extLst>
              <a:ext uri="{FF2B5EF4-FFF2-40B4-BE49-F238E27FC236}">
                <a16:creationId xmlns:a16="http://schemas.microsoft.com/office/drawing/2014/main" id="{2B136329-1676-444C-A154-877B09088B3A}"/>
              </a:ext>
            </a:extLst>
          </p:cNvPr>
          <p:cNvSpPr>
            <a:spLocks noGrp="1"/>
          </p:cNvSpPr>
          <p:nvPr>
            <p:ph type="sldNum" sz="quarter" idx="4"/>
          </p:nvPr>
        </p:nvSpPr>
        <p:spPr>
          <a:xfrm>
            <a:off x="11510127" y="6274289"/>
            <a:ext cx="418707" cy="365125"/>
          </a:xfrm>
          <a:prstGeom prst="rect">
            <a:avLst/>
          </a:prstGeom>
        </p:spPr>
        <p:txBody>
          <a:bodyPr vert="horz" lIns="0" tIns="45720" rIns="91440" bIns="45720" rtlCol="0" anchor="ctr"/>
          <a:lstStyle>
            <a:lvl1pPr algn="r">
              <a:defRPr sz="900">
                <a:solidFill>
                  <a:schemeClr val="tx1">
                    <a:tint val="75000"/>
                  </a:schemeClr>
                </a:solidFill>
              </a:defRPr>
            </a:lvl1pPr>
          </a:lstStyle>
          <a:p>
            <a:r>
              <a:rPr lang="en-US" dirty="0"/>
              <a:t>  </a:t>
            </a:r>
            <a:fld id="{384B6154-A16E-4BE9-A890-4F642AFA4ABD}" type="slidenum">
              <a:rPr lang="en-US" smtClean="0"/>
              <a:pPr/>
              <a:t>‹nr.›</a:t>
            </a:fld>
            <a:endParaRPr lang="en-US" dirty="0"/>
          </a:p>
        </p:txBody>
      </p:sp>
      <p:sp>
        <p:nvSpPr>
          <p:cNvPr id="7" name="Text Placeholder 2">
            <a:extLst>
              <a:ext uri="{FF2B5EF4-FFF2-40B4-BE49-F238E27FC236}">
                <a16:creationId xmlns:a16="http://schemas.microsoft.com/office/drawing/2014/main" id="{D5280FE5-2D09-9B49-878D-0E88B2B405A0}"/>
              </a:ext>
            </a:extLst>
          </p:cNvPr>
          <p:cNvSpPr>
            <a:spLocks noGrp="1"/>
          </p:cNvSpPr>
          <p:nvPr>
            <p:ph type="body" idx="1" hasCustomPrompt="1"/>
          </p:nvPr>
        </p:nvSpPr>
        <p:spPr>
          <a:xfrm>
            <a:off x="334963" y="3858857"/>
            <a:ext cx="5473700" cy="540984"/>
          </a:xfrm>
        </p:spPr>
        <p:txBody>
          <a:bodyPr anchor="b">
            <a:normAutofit/>
          </a:bodyPr>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Navn</a:t>
            </a:r>
            <a:endParaRPr lang="en-US" dirty="0"/>
          </a:p>
        </p:txBody>
      </p:sp>
      <p:sp>
        <p:nvSpPr>
          <p:cNvPr id="4" name="Picture Placeholder 3">
            <a:extLst>
              <a:ext uri="{FF2B5EF4-FFF2-40B4-BE49-F238E27FC236}">
                <a16:creationId xmlns:a16="http://schemas.microsoft.com/office/drawing/2014/main" id="{DEBECF8F-A974-C540-8328-9BE45D3BBA00}"/>
              </a:ext>
            </a:extLst>
          </p:cNvPr>
          <p:cNvSpPr>
            <a:spLocks noGrp="1"/>
          </p:cNvSpPr>
          <p:nvPr>
            <p:ph type="pic" sz="quarter" idx="11" hasCustomPrompt="1"/>
          </p:nvPr>
        </p:nvSpPr>
        <p:spPr>
          <a:xfrm>
            <a:off x="2171813" y="1863393"/>
            <a:ext cx="1800000" cy="1800000"/>
          </a:xfrm>
          <a:prstGeom prst="ellipse">
            <a:avLst/>
          </a:prstGeom>
          <a:solidFill>
            <a:schemeClr val="bg2"/>
          </a:solidFill>
        </p:spPr>
        <p:txBody>
          <a:bodyPr>
            <a:normAutofit/>
          </a:bodyPr>
          <a:lstStyle>
            <a:lvl1pPr marL="0" indent="0" algn="ctr">
              <a:buNone/>
              <a:defRPr sz="1400"/>
            </a:lvl1pPr>
          </a:lstStyle>
          <a:p>
            <a:r>
              <a:rPr lang="da-DK" dirty="0"/>
              <a:t>Tilføje billede</a:t>
            </a:r>
          </a:p>
        </p:txBody>
      </p:sp>
      <p:sp>
        <p:nvSpPr>
          <p:cNvPr id="14" name="Picture Placeholder 3">
            <a:extLst>
              <a:ext uri="{FF2B5EF4-FFF2-40B4-BE49-F238E27FC236}">
                <a16:creationId xmlns:a16="http://schemas.microsoft.com/office/drawing/2014/main" id="{49E52E13-724D-8D45-8303-AB875904C61B}"/>
              </a:ext>
            </a:extLst>
          </p:cNvPr>
          <p:cNvSpPr>
            <a:spLocks noGrp="1"/>
          </p:cNvSpPr>
          <p:nvPr>
            <p:ph type="pic" sz="quarter" idx="12" hasCustomPrompt="1"/>
          </p:nvPr>
        </p:nvSpPr>
        <p:spPr>
          <a:xfrm>
            <a:off x="7932850" y="1863393"/>
            <a:ext cx="1800000" cy="1800000"/>
          </a:xfrm>
          <a:prstGeom prst="ellipse">
            <a:avLst/>
          </a:prstGeom>
          <a:solidFill>
            <a:schemeClr val="bg2"/>
          </a:solidFill>
        </p:spPr>
        <p:txBody>
          <a:bodyPr>
            <a:normAutofit/>
          </a:bodyPr>
          <a:lstStyle>
            <a:lvl1pPr marL="0" indent="0" algn="ctr">
              <a:buNone/>
              <a:defRPr sz="1400"/>
            </a:lvl1pPr>
          </a:lstStyle>
          <a:p>
            <a:r>
              <a:rPr lang="da-DK" dirty="0"/>
              <a:t>Tilføje billede</a:t>
            </a:r>
          </a:p>
        </p:txBody>
      </p:sp>
      <p:sp>
        <p:nvSpPr>
          <p:cNvPr id="16" name="Text Placeholder 3">
            <a:extLst>
              <a:ext uri="{FF2B5EF4-FFF2-40B4-BE49-F238E27FC236}">
                <a16:creationId xmlns:a16="http://schemas.microsoft.com/office/drawing/2014/main" id="{82F3B229-A397-D34F-AE48-A5674077F956}"/>
              </a:ext>
            </a:extLst>
          </p:cNvPr>
          <p:cNvSpPr>
            <a:spLocks noGrp="1"/>
          </p:cNvSpPr>
          <p:nvPr>
            <p:ph type="body" sz="half" idx="13" hasCustomPrompt="1"/>
          </p:nvPr>
        </p:nvSpPr>
        <p:spPr>
          <a:xfrm>
            <a:off x="6098460" y="4425353"/>
            <a:ext cx="5471240" cy="1366550"/>
          </a:xfrm>
        </p:spPr>
        <p:txBody>
          <a:bodyPr>
            <a:normAutofit/>
          </a:bodyPr>
          <a:lstStyle>
            <a:lvl1pPr marL="0" indent="0" algn="ctr">
              <a:lnSpc>
                <a:spcPct val="120000"/>
              </a:lnSpc>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dirty="0"/>
              <a:t>Bosætningskoordinator</a:t>
            </a:r>
            <a:br>
              <a:rPr lang="da-DK" dirty="0"/>
            </a:br>
            <a:r>
              <a:rPr lang="da-DK" dirty="0"/>
              <a:t>T: </a:t>
            </a:r>
            <a:r>
              <a:rPr lang="da-DK" dirty="0" err="1"/>
              <a:t>xxxx</a:t>
            </a:r>
            <a:r>
              <a:rPr lang="da-DK" dirty="0"/>
              <a:t> </a:t>
            </a:r>
            <a:r>
              <a:rPr lang="da-DK" dirty="0" err="1"/>
              <a:t>xxxx</a:t>
            </a:r>
            <a:br>
              <a:rPr lang="da-DK" dirty="0"/>
            </a:br>
            <a:r>
              <a:rPr lang="da-DK" dirty="0"/>
              <a:t>E: </a:t>
            </a:r>
            <a:r>
              <a:rPr lang="da-DK" dirty="0" err="1"/>
              <a:t>abc@haderslev.dk</a:t>
            </a:r>
            <a:endParaRPr lang="da-DK" dirty="0"/>
          </a:p>
        </p:txBody>
      </p:sp>
      <p:sp>
        <p:nvSpPr>
          <p:cNvPr id="17" name="Text Placeholder 2">
            <a:extLst>
              <a:ext uri="{FF2B5EF4-FFF2-40B4-BE49-F238E27FC236}">
                <a16:creationId xmlns:a16="http://schemas.microsoft.com/office/drawing/2014/main" id="{A456889E-6BC7-274D-BFBE-DCBB4E352887}"/>
              </a:ext>
            </a:extLst>
          </p:cNvPr>
          <p:cNvSpPr>
            <a:spLocks noGrp="1"/>
          </p:cNvSpPr>
          <p:nvPr>
            <p:ph type="body" idx="14" hasCustomPrompt="1"/>
          </p:nvPr>
        </p:nvSpPr>
        <p:spPr>
          <a:xfrm>
            <a:off x="6096000" y="3858857"/>
            <a:ext cx="5473700" cy="540984"/>
          </a:xfrm>
        </p:spPr>
        <p:txBody>
          <a:bodyPr anchor="b">
            <a:normAutofit/>
          </a:bodyPr>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Navn</a:t>
            </a:r>
            <a:endParaRPr lang="en-US" dirty="0"/>
          </a:p>
        </p:txBody>
      </p:sp>
    </p:spTree>
    <p:extLst>
      <p:ext uri="{BB962C8B-B14F-4D97-AF65-F5344CB8AC3E}">
        <p14:creationId xmlns:p14="http://schemas.microsoft.com/office/powerpoint/2010/main" val="282176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0E988-596C-451D-A0EC-83A8BAAA6E27}"/>
              </a:ext>
            </a:extLst>
          </p:cNvPr>
          <p:cNvSpPr>
            <a:spLocks noGrp="1"/>
          </p:cNvSpPr>
          <p:nvPr>
            <p:ph type="title" hasCustomPrompt="1"/>
          </p:nvPr>
        </p:nvSpPr>
        <p:spPr/>
        <p:txBody>
          <a:bodyPr/>
          <a:lstStyle>
            <a:lvl1pPr>
              <a:defRPr/>
            </a:lvl1pPr>
          </a:lstStyle>
          <a:p>
            <a:r>
              <a:rPr lang="da-DK" dirty="0"/>
              <a:t>Indholdsslide</a:t>
            </a:r>
            <a:endParaRPr lang="en-US" dirty="0"/>
          </a:p>
        </p:txBody>
      </p:sp>
      <p:sp>
        <p:nvSpPr>
          <p:cNvPr id="7" name="Footer Placeholder 4">
            <a:extLst>
              <a:ext uri="{FF2B5EF4-FFF2-40B4-BE49-F238E27FC236}">
                <a16:creationId xmlns:a16="http://schemas.microsoft.com/office/drawing/2014/main" id="{84E20A95-9A8F-064D-A390-2BF6F2E6A25B}"/>
              </a:ext>
            </a:extLst>
          </p:cNvPr>
          <p:cNvSpPr>
            <a:spLocks noGrp="1"/>
          </p:cNvSpPr>
          <p:nvPr>
            <p:ph type="ftr" sz="quarter" idx="3"/>
          </p:nvPr>
        </p:nvSpPr>
        <p:spPr>
          <a:xfrm>
            <a:off x="2596800" y="6274289"/>
            <a:ext cx="7597067"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9" name="Date Placeholder 3">
            <a:extLst>
              <a:ext uri="{FF2B5EF4-FFF2-40B4-BE49-F238E27FC236}">
                <a16:creationId xmlns:a16="http://schemas.microsoft.com/office/drawing/2014/main" id="{9756F382-C6D9-104E-9C29-50172A5B97E1}"/>
              </a:ext>
            </a:extLst>
          </p:cNvPr>
          <p:cNvSpPr>
            <a:spLocks noGrp="1"/>
          </p:cNvSpPr>
          <p:nvPr>
            <p:ph type="dt" sz="half" idx="2"/>
          </p:nvPr>
        </p:nvSpPr>
        <p:spPr>
          <a:xfrm>
            <a:off x="10342619" y="6274289"/>
            <a:ext cx="115622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AF79CE-3908-1147-A4C2-FDED3757074A}" type="datetime2">
              <a:rPr lang="da-DK" smtClean="0"/>
              <a:t>22. maj 2024</a:t>
            </a:fld>
            <a:endParaRPr lang="en-US" dirty="0"/>
          </a:p>
        </p:txBody>
      </p:sp>
      <p:sp>
        <p:nvSpPr>
          <p:cNvPr id="10" name="Slide Number Placeholder 5">
            <a:extLst>
              <a:ext uri="{FF2B5EF4-FFF2-40B4-BE49-F238E27FC236}">
                <a16:creationId xmlns:a16="http://schemas.microsoft.com/office/drawing/2014/main" id="{B62C9CBF-B073-E340-B0DC-A4C0B36D7D50}"/>
              </a:ext>
            </a:extLst>
          </p:cNvPr>
          <p:cNvSpPr>
            <a:spLocks noGrp="1"/>
          </p:cNvSpPr>
          <p:nvPr>
            <p:ph type="sldNum" sz="quarter" idx="4"/>
          </p:nvPr>
        </p:nvSpPr>
        <p:spPr>
          <a:xfrm>
            <a:off x="11510127" y="6274289"/>
            <a:ext cx="418707" cy="365125"/>
          </a:xfrm>
          <a:prstGeom prst="rect">
            <a:avLst/>
          </a:prstGeom>
        </p:spPr>
        <p:txBody>
          <a:bodyPr vert="horz" lIns="0" tIns="45720" rIns="91440" bIns="45720" rtlCol="0" anchor="ctr"/>
          <a:lstStyle>
            <a:lvl1pPr algn="r">
              <a:defRPr sz="900">
                <a:solidFill>
                  <a:schemeClr val="tx1">
                    <a:tint val="75000"/>
                  </a:schemeClr>
                </a:solidFill>
              </a:defRPr>
            </a:lvl1pPr>
          </a:lstStyle>
          <a:p>
            <a:r>
              <a:rPr lang="en-US" dirty="0"/>
              <a:t>  </a:t>
            </a:r>
            <a:fld id="{384B6154-A16E-4BE9-A890-4F642AFA4ABD}" type="slidenum">
              <a:rPr lang="en-US" smtClean="0"/>
              <a:pPr/>
              <a:t>‹nr.›</a:t>
            </a:fld>
            <a:endParaRPr lang="en-US" dirty="0"/>
          </a:p>
        </p:txBody>
      </p:sp>
    </p:spTree>
    <p:extLst>
      <p:ext uri="{BB962C8B-B14F-4D97-AF65-F5344CB8AC3E}">
        <p14:creationId xmlns:p14="http://schemas.microsoft.com/office/powerpoint/2010/main" val="301268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39DC3752-3B82-F540-8922-5DFC664AB109}"/>
              </a:ext>
            </a:extLst>
          </p:cNvPr>
          <p:cNvSpPr>
            <a:spLocks noGrp="1"/>
          </p:cNvSpPr>
          <p:nvPr>
            <p:ph type="ftr" sz="quarter" idx="3"/>
          </p:nvPr>
        </p:nvSpPr>
        <p:spPr>
          <a:xfrm>
            <a:off x="2596800" y="6274289"/>
            <a:ext cx="7597067"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8" name="Date Placeholder 3">
            <a:extLst>
              <a:ext uri="{FF2B5EF4-FFF2-40B4-BE49-F238E27FC236}">
                <a16:creationId xmlns:a16="http://schemas.microsoft.com/office/drawing/2014/main" id="{6A1478E1-D364-5D41-9D38-53C3608D2427}"/>
              </a:ext>
            </a:extLst>
          </p:cNvPr>
          <p:cNvSpPr>
            <a:spLocks noGrp="1"/>
          </p:cNvSpPr>
          <p:nvPr>
            <p:ph type="dt" sz="half" idx="2"/>
          </p:nvPr>
        </p:nvSpPr>
        <p:spPr>
          <a:xfrm>
            <a:off x="10342619" y="6274289"/>
            <a:ext cx="115622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AF79CE-3908-1147-A4C2-FDED3757074A}" type="datetime2">
              <a:rPr lang="da-DK" smtClean="0"/>
              <a:t>22. maj 2024</a:t>
            </a:fld>
            <a:endParaRPr lang="en-US" dirty="0"/>
          </a:p>
        </p:txBody>
      </p:sp>
      <p:sp>
        <p:nvSpPr>
          <p:cNvPr id="9" name="Slide Number Placeholder 5">
            <a:extLst>
              <a:ext uri="{FF2B5EF4-FFF2-40B4-BE49-F238E27FC236}">
                <a16:creationId xmlns:a16="http://schemas.microsoft.com/office/drawing/2014/main" id="{5FDEA433-C512-254B-AA03-F0BEF87DB4B3}"/>
              </a:ext>
            </a:extLst>
          </p:cNvPr>
          <p:cNvSpPr>
            <a:spLocks noGrp="1"/>
          </p:cNvSpPr>
          <p:nvPr>
            <p:ph type="sldNum" sz="quarter" idx="4"/>
          </p:nvPr>
        </p:nvSpPr>
        <p:spPr>
          <a:xfrm>
            <a:off x="11510127" y="6274289"/>
            <a:ext cx="418707" cy="365125"/>
          </a:xfrm>
          <a:prstGeom prst="rect">
            <a:avLst/>
          </a:prstGeom>
        </p:spPr>
        <p:txBody>
          <a:bodyPr vert="horz" lIns="0" tIns="45720" rIns="91440" bIns="45720" rtlCol="0" anchor="ctr"/>
          <a:lstStyle>
            <a:lvl1pPr algn="r">
              <a:defRPr sz="900">
                <a:solidFill>
                  <a:schemeClr val="tx1">
                    <a:tint val="75000"/>
                  </a:schemeClr>
                </a:solidFill>
              </a:defRPr>
            </a:lvl1pPr>
          </a:lstStyle>
          <a:p>
            <a:r>
              <a:rPr lang="en-US" dirty="0"/>
              <a:t>  </a:t>
            </a:r>
            <a:fld id="{384B6154-A16E-4BE9-A890-4F642AFA4ABD}" type="slidenum">
              <a:rPr lang="en-US" smtClean="0"/>
              <a:pPr/>
              <a:t>‹nr.›</a:t>
            </a:fld>
            <a:endParaRPr lang="en-US" dirty="0"/>
          </a:p>
        </p:txBody>
      </p:sp>
    </p:spTree>
    <p:extLst>
      <p:ext uri="{BB962C8B-B14F-4D97-AF65-F5344CB8AC3E}">
        <p14:creationId xmlns:p14="http://schemas.microsoft.com/office/powerpoint/2010/main" val="475704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E5CF7-552C-4201-BA11-AF30B321EDF6}"/>
              </a:ext>
            </a:extLst>
          </p:cNvPr>
          <p:cNvSpPr>
            <a:spLocks noGrp="1"/>
          </p:cNvSpPr>
          <p:nvPr>
            <p:ph type="title" hasCustomPrompt="1"/>
          </p:nvPr>
        </p:nvSpPr>
        <p:spPr>
          <a:xfrm>
            <a:off x="360000" y="333374"/>
            <a:ext cx="11485748" cy="1116013"/>
          </a:xfrm>
        </p:spPr>
        <p:txBody>
          <a:bodyPr/>
          <a:lstStyle>
            <a:lvl1pPr>
              <a:defRPr/>
            </a:lvl1pPr>
          </a:lstStyle>
          <a:p>
            <a:r>
              <a:rPr lang="da-DK" dirty="0"/>
              <a:t>Indholdsslide med </a:t>
            </a:r>
            <a:r>
              <a:rPr lang="da-DK" dirty="0" err="1"/>
              <a:t>bullet</a:t>
            </a:r>
            <a:r>
              <a:rPr lang="da-DK" dirty="0"/>
              <a:t> points</a:t>
            </a:r>
            <a:endParaRPr lang="en-US" dirty="0"/>
          </a:p>
        </p:txBody>
      </p:sp>
      <p:sp>
        <p:nvSpPr>
          <p:cNvPr id="3" name="Content Placeholder 2">
            <a:extLst>
              <a:ext uri="{FF2B5EF4-FFF2-40B4-BE49-F238E27FC236}">
                <a16:creationId xmlns:a16="http://schemas.microsoft.com/office/drawing/2014/main" id="{B77B2720-0BA7-4825-BABD-E59774CB6C08}"/>
              </a:ext>
            </a:extLst>
          </p:cNvPr>
          <p:cNvSpPr>
            <a:spLocks noGrp="1"/>
          </p:cNvSpPr>
          <p:nvPr>
            <p:ph sz="half" idx="1" hasCustomPrompt="1"/>
          </p:nvPr>
        </p:nvSpPr>
        <p:spPr>
          <a:xfrm>
            <a:off x="359999" y="1773238"/>
            <a:ext cx="5448663" cy="4176712"/>
          </a:xfrm>
        </p:spPr>
        <p:txBody>
          <a:bodyPr/>
          <a:lstStyle/>
          <a:p>
            <a:pPr lvl="0"/>
            <a:r>
              <a:rPr lang="en-US" dirty="0"/>
              <a:t>Add bullet points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5513AF8-13A0-4929-A5DA-6CB6FDA0C709}"/>
              </a:ext>
            </a:extLst>
          </p:cNvPr>
          <p:cNvSpPr>
            <a:spLocks noGrp="1"/>
          </p:cNvSpPr>
          <p:nvPr>
            <p:ph sz="half" idx="2" hasCustomPrompt="1"/>
          </p:nvPr>
        </p:nvSpPr>
        <p:spPr>
          <a:xfrm>
            <a:off x="6096000" y="1773238"/>
            <a:ext cx="5749748" cy="4176712"/>
          </a:xfrm>
        </p:spPr>
        <p:txBody>
          <a:bodyPr/>
          <a:lstStyle>
            <a:lvl1pPr>
              <a:defRPr/>
            </a:lvl1pPr>
          </a:lstStyle>
          <a:p>
            <a:pPr lvl="0"/>
            <a:r>
              <a:rPr lang="en-US" dirty="0"/>
              <a:t>Add bullet points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F9E3D79E-6CA8-5A45-961F-CB8261588755}"/>
              </a:ext>
            </a:extLst>
          </p:cNvPr>
          <p:cNvSpPr>
            <a:spLocks noGrp="1"/>
          </p:cNvSpPr>
          <p:nvPr>
            <p:ph type="ftr" sz="quarter" idx="3"/>
          </p:nvPr>
        </p:nvSpPr>
        <p:spPr>
          <a:xfrm>
            <a:off x="2596800" y="6274289"/>
            <a:ext cx="7597067"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11" name="Date Placeholder 3">
            <a:extLst>
              <a:ext uri="{FF2B5EF4-FFF2-40B4-BE49-F238E27FC236}">
                <a16:creationId xmlns:a16="http://schemas.microsoft.com/office/drawing/2014/main" id="{11640D19-4465-B144-A478-209FA71D09B7}"/>
              </a:ext>
            </a:extLst>
          </p:cNvPr>
          <p:cNvSpPr>
            <a:spLocks noGrp="1"/>
          </p:cNvSpPr>
          <p:nvPr>
            <p:ph type="dt" sz="half" idx="10"/>
          </p:nvPr>
        </p:nvSpPr>
        <p:spPr>
          <a:xfrm>
            <a:off x="10342619" y="6274289"/>
            <a:ext cx="115622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AF79CE-3908-1147-A4C2-FDED3757074A}" type="datetime2">
              <a:rPr lang="da-DK" smtClean="0"/>
              <a:t>22. maj 2024</a:t>
            </a:fld>
            <a:endParaRPr lang="en-US" dirty="0"/>
          </a:p>
        </p:txBody>
      </p:sp>
      <p:sp>
        <p:nvSpPr>
          <p:cNvPr id="12" name="Slide Number Placeholder 5">
            <a:extLst>
              <a:ext uri="{FF2B5EF4-FFF2-40B4-BE49-F238E27FC236}">
                <a16:creationId xmlns:a16="http://schemas.microsoft.com/office/drawing/2014/main" id="{5EA53EFD-4801-7C47-9F94-15CFE0600016}"/>
              </a:ext>
            </a:extLst>
          </p:cNvPr>
          <p:cNvSpPr>
            <a:spLocks noGrp="1"/>
          </p:cNvSpPr>
          <p:nvPr>
            <p:ph type="sldNum" sz="quarter" idx="4"/>
          </p:nvPr>
        </p:nvSpPr>
        <p:spPr>
          <a:xfrm>
            <a:off x="11510127" y="6274289"/>
            <a:ext cx="418707" cy="365125"/>
          </a:xfrm>
          <a:prstGeom prst="rect">
            <a:avLst/>
          </a:prstGeom>
        </p:spPr>
        <p:txBody>
          <a:bodyPr vert="horz" lIns="0" tIns="45720" rIns="91440" bIns="45720" rtlCol="0" anchor="ctr"/>
          <a:lstStyle>
            <a:lvl1pPr algn="r">
              <a:defRPr sz="900">
                <a:solidFill>
                  <a:schemeClr val="tx1">
                    <a:tint val="75000"/>
                  </a:schemeClr>
                </a:solidFill>
              </a:defRPr>
            </a:lvl1pPr>
          </a:lstStyle>
          <a:p>
            <a:r>
              <a:rPr lang="en-US" dirty="0"/>
              <a:t>  </a:t>
            </a:r>
            <a:fld id="{384B6154-A16E-4BE9-A890-4F642AFA4ABD}" type="slidenum">
              <a:rPr lang="en-US" smtClean="0"/>
              <a:pPr/>
              <a:t>‹nr.›</a:t>
            </a:fld>
            <a:endParaRPr lang="en-US" dirty="0"/>
          </a:p>
        </p:txBody>
      </p:sp>
    </p:spTree>
    <p:extLst>
      <p:ext uri="{BB962C8B-B14F-4D97-AF65-F5344CB8AC3E}">
        <p14:creationId xmlns:p14="http://schemas.microsoft.com/office/powerpoint/2010/main" val="3825375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5F9C59-283E-46FB-B393-3D7FB7E162A6}"/>
              </a:ext>
            </a:extLst>
          </p:cNvPr>
          <p:cNvSpPr>
            <a:spLocks noGrp="1"/>
          </p:cNvSpPr>
          <p:nvPr>
            <p:ph type="body" idx="1" hasCustomPrompt="1"/>
          </p:nvPr>
        </p:nvSpPr>
        <p:spPr>
          <a:xfrm>
            <a:off x="334963" y="1773238"/>
            <a:ext cx="5473700" cy="540984"/>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da-DK" dirty="0"/>
              <a:t>Undertitel</a:t>
            </a:r>
          </a:p>
        </p:txBody>
      </p:sp>
      <p:sp>
        <p:nvSpPr>
          <p:cNvPr id="11" name="Footer Placeholder 4">
            <a:extLst>
              <a:ext uri="{FF2B5EF4-FFF2-40B4-BE49-F238E27FC236}">
                <a16:creationId xmlns:a16="http://schemas.microsoft.com/office/drawing/2014/main" id="{188162B6-D025-754D-BF39-AF687F0081F7}"/>
              </a:ext>
            </a:extLst>
          </p:cNvPr>
          <p:cNvSpPr>
            <a:spLocks noGrp="1"/>
          </p:cNvSpPr>
          <p:nvPr>
            <p:ph type="ftr" sz="quarter" idx="11"/>
          </p:nvPr>
        </p:nvSpPr>
        <p:spPr>
          <a:xfrm>
            <a:off x="2596800" y="6274289"/>
            <a:ext cx="7597067"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13" name="Title 1">
            <a:extLst>
              <a:ext uri="{FF2B5EF4-FFF2-40B4-BE49-F238E27FC236}">
                <a16:creationId xmlns:a16="http://schemas.microsoft.com/office/drawing/2014/main" id="{0C28AAA0-6444-3D45-B925-8AC168EF787D}"/>
              </a:ext>
            </a:extLst>
          </p:cNvPr>
          <p:cNvSpPr>
            <a:spLocks noGrp="1"/>
          </p:cNvSpPr>
          <p:nvPr>
            <p:ph type="title" hasCustomPrompt="1"/>
          </p:nvPr>
        </p:nvSpPr>
        <p:spPr>
          <a:xfrm>
            <a:off x="359999" y="333374"/>
            <a:ext cx="11497037" cy="1116013"/>
          </a:xfrm>
        </p:spPr>
        <p:txBody>
          <a:bodyPr/>
          <a:lstStyle>
            <a:lvl1pPr>
              <a:defRPr/>
            </a:lvl1pPr>
          </a:lstStyle>
          <a:p>
            <a:r>
              <a:rPr lang="da-DK" dirty="0"/>
              <a:t>Indholdsslide</a:t>
            </a:r>
            <a:endParaRPr lang="en-US" dirty="0"/>
          </a:p>
        </p:txBody>
      </p:sp>
      <p:sp>
        <p:nvSpPr>
          <p:cNvPr id="14" name="Text Placeholder 2">
            <a:extLst>
              <a:ext uri="{FF2B5EF4-FFF2-40B4-BE49-F238E27FC236}">
                <a16:creationId xmlns:a16="http://schemas.microsoft.com/office/drawing/2014/main" id="{F7A9FE17-0988-A04F-B384-4F6964A1C30D}"/>
              </a:ext>
            </a:extLst>
          </p:cNvPr>
          <p:cNvSpPr>
            <a:spLocks noGrp="1"/>
          </p:cNvSpPr>
          <p:nvPr>
            <p:ph type="body" idx="13" hasCustomPrompt="1"/>
          </p:nvPr>
        </p:nvSpPr>
        <p:spPr>
          <a:xfrm>
            <a:off x="6107906" y="1773239"/>
            <a:ext cx="5761038" cy="540984"/>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da-DK" dirty="0"/>
              <a:t>Undertitel</a:t>
            </a:r>
          </a:p>
        </p:txBody>
      </p:sp>
      <p:sp>
        <p:nvSpPr>
          <p:cNvPr id="15" name="Content Placeholder 2">
            <a:extLst>
              <a:ext uri="{FF2B5EF4-FFF2-40B4-BE49-F238E27FC236}">
                <a16:creationId xmlns:a16="http://schemas.microsoft.com/office/drawing/2014/main" id="{848BF741-FD0C-1444-8A00-F58CF2B9C071}"/>
              </a:ext>
            </a:extLst>
          </p:cNvPr>
          <p:cNvSpPr>
            <a:spLocks noGrp="1"/>
          </p:cNvSpPr>
          <p:nvPr>
            <p:ph sz="half" idx="14"/>
          </p:nvPr>
        </p:nvSpPr>
        <p:spPr>
          <a:xfrm>
            <a:off x="334962" y="2551291"/>
            <a:ext cx="5473699" cy="33986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a:extLst>
              <a:ext uri="{FF2B5EF4-FFF2-40B4-BE49-F238E27FC236}">
                <a16:creationId xmlns:a16="http://schemas.microsoft.com/office/drawing/2014/main" id="{E2FABDBB-7147-3B40-B9EE-2AC821C939AD}"/>
              </a:ext>
            </a:extLst>
          </p:cNvPr>
          <p:cNvSpPr>
            <a:spLocks noGrp="1"/>
          </p:cNvSpPr>
          <p:nvPr>
            <p:ph sz="half" idx="15"/>
          </p:nvPr>
        </p:nvSpPr>
        <p:spPr>
          <a:xfrm>
            <a:off x="6096000" y="2551291"/>
            <a:ext cx="5761038" cy="33986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Date Placeholder 3">
            <a:extLst>
              <a:ext uri="{FF2B5EF4-FFF2-40B4-BE49-F238E27FC236}">
                <a16:creationId xmlns:a16="http://schemas.microsoft.com/office/drawing/2014/main" id="{B22368B0-AE80-CB43-A23E-27278FA9E5EB}"/>
              </a:ext>
            </a:extLst>
          </p:cNvPr>
          <p:cNvSpPr>
            <a:spLocks noGrp="1"/>
          </p:cNvSpPr>
          <p:nvPr>
            <p:ph type="dt" sz="half" idx="2"/>
          </p:nvPr>
        </p:nvSpPr>
        <p:spPr>
          <a:xfrm>
            <a:off x="10342619" y="6274289"/>
            <a:ext cx="115622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AF79CE-3908-1147-A4C2-FDED3757074A}" type="datetime2">
              <a:rPr lang="da-DK" smtClean="0"/>
              <a:t>22. maj 2024</a:t>
            </a:fld>
            <a:endParaRPr lang="en-US" dirty="0"/>
          </a:p>
        </p:txBody>
      </p:sp>
      <p:sp>
        <p:nvSpPr>
          <p:cNvPr id="18" name="Slide Number Placeholder 5">
            <a:extLst>
              <a:ext uri="{FF2B5EF4-FFF2-40B4-BE49-F238E27FC236}">
                <a16:creationId xmlns:a16="http://schemas.microsoft.com/office/drawing/2014/main" id="{A346EF48-F150-F54F-817E-2CAE9D314A99}"/>
              </a:ext>
            </a:extLst>
          </p:cNvPr>
          <p:cNvSpPr>
            <a:spLocks noGrp="1"/>
          </p:cNvSpPr>
          <p:nvPr>
            <p:ph type="sldNum" sz="quarter" idx="4"/>
          </p:nvPr>
        </p:nvSpPr>
        <p:spPr>
          <a:xfrm>
            <a:off x="11510127" y="6274289"/>
            <a:ext cx="418707" cy="365125"/>
          </a:xfrm>
          <a:prstGeom prst="rect">
            <a:avLst/>
          </a:prstGeom>
        </p:spPr>
        <p:txBody>
          <a:bodyPr vert="horz" lIns="0" tIns="45720" rIns="91440" bIns="45720" rtlCol="0" anchor="ctr"/>
          <a:lstStyle>
            <a:lvl1pPr algn="r">
              <a:defRPr sz="900">
                <a:solidFill>
                  <a:schemeClr val="tx1">
                    <a:tint val="75000"/>
                  </a:schemeClr>
                </a:solidFill>
              </a:defRPr>
            </a:lvl1pPr>
          </a:lstStyle>
          <a:p>
            <a:r>
              <a:rPr lang="en-US" dirty="0"/>
              <a:t>  </a:t>
            </a:r>
            <a:fld id="{384B6154-A16E-4BE9-A890-4F642AFA4ABD}" type="slidenum">
              <a:rPr lang="en-US" smtClean="0"/>
              <a:pPr/>
              <a:t>‹nr.›</a:t>
            </a:fld>
            <a:endParaRPr lang="en-US" dirty="0"/>
          </a:p>
        </p:txBody>
      </p:sp>
    </p:spTree>
    <p:extLst>
      <p:ext uri="{BB962C8B-B14F-4D97-AF65-F5344CB8AC3E}">
        <p14:creationId xmlns:p14="http://schemas.microsoft.com/office/powerpoint/2010/main" val="20815171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9718DB0-7E18-42DE-9D6D-27DCAF1AC499}"/>
              </a:ext>
            </a:extLst>
          </p:cNvPr>
          <p:cNvSpPr>
            <a:spLocks noGrp="1"/>
          </p:cNvSpPr>
          <p:nvPr>
            <p:ph type="body" sz="half" idx="2" hasCustomPrompt="1"/>
          </p:nvPr>
        </p:nvSpPr>
        <p:spPr>
          <a:xfrm>
            <a:off x="359999" y="1773238"/>
            <a:ext cx="5448664" cy="4176712"/>
          </a:xfrm>
        </p:spPr>
        <p:txBody>
          <a:bodyPr/>
          <a:lstStyle>
            <a:lvl1pPr marL="0" indent="0">
              <a:lnSpc>
                <a:spcPct val="120000"/>
              </a:lnSpc>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err="1"/>
              <a:t>Tekst</a:t>
            </a:r>
            <a:endParaRPr lang="en-US" dirty="0"/>
          </a:p>
        </p:txBody>
      </p:sp>
      <p:sp>
        <p:nvSpPr>
          <p:cNvPr id="9" name="Footer Placeholder 4">
            <a:extLst>
              <a:ext uri="{FF2B5EF4-FFF2-40B4-BE49-F238E27FC236}">
                <a16:creationId xmlns:a16="http://schemas.microsoft.com/office/drawing/2014/main" id="{BA0A77AD-9DC1-CC47-B729-E822294D62F3}"/>
              </a:ext>
            </a:extLst>
          </p:cNvPr>
          <p:cNvSpPr>
            <a:spLocks noGrp="1"/>
          </p:cNvSpPr>
          <p:nvPr>
            <p:ph type="ftr" sz="quarter" idx="3"/>
          </p:nvPr>
        </p:nvSpPr>
        <p:spPr>
          <a:xfrm>
            <a:off x="2596800" y="6274289"/>
            <a:ext cx="7597067"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11" name="Content Placeholder 2">
            <a:extLst>
              <a:ext uri="{FF2B5EF4-FFF2-40B4-BE49-F238E27FC236}">
                <a16:creationId xmlns:a16="http://schemas.microsoft.com/office/drawing/2014/main" id="{C60C0576-1FDB-9440-B068-C806B295F258}"/>
              </a:ext>
            </a:extLst>
          </p:cNvPr>
          <p:cNvSpPr>
            <a:spLocks noGrp="1"/>
          </p:cNvSpPr>
          <p:nvPr>
            <p:ph sz="half" idx="15" hasCustomPrompt="1"/>
          </p:nvPr>
        </p:nvSpPr>
        <p:spPr>
          <a:xfrm>
            <a:off x="6108519" y="1777053"/>
            <a:ext cx="5723482" cy="4176712"/>
          </a:xfrm>
        </p:spPr>
        <p:txBody>
          <a:bodyPr/>
          <a:lstStyle/>
          <a:p>
            <a:pPr lvl="0"/>
            <a:r>
              <a:rPr lang="en-US" dirty="0"/>
              <a:t>Add bullet points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00AC3B2C-DF45-FA45-89C5-5A29D286607C}"/>
              </a:ext>
            </a:extLst>
          </p:cNvPr>
          <p:cNvSpPr>
            <a:spLocks noGrp="1"/>
          </p:cNvSpPr>
          <p:nvPr>
            <p:ph type="title" hasCustomPrompt="1"/>
          </p:nvPr>
        </p:nvSpPr>
        <p:spPr>
          <a:xfrm>
            <a:off x="360000" y="333374"/>
            <a:ext cx="11497038" cy="1116013"/>
          </a:xfrm>
        </p:spPr>
        <p:txBody>
          <a:bodyPr/>
          <a:lstStyle>
            <a:lvl1pPr>
              <a:defRPr/>
            </a:lvl1pPr>
          </a:lstStyle>
          <a:p>
            <a:r>
              <a:rPr lang="da-DK" dirty="0"/>
              <a:t>Indholdsslide</a:t>
            </a:r>
            <a:endParaRPr lang="en-US" dirty="0"/>
          </a:p>
        </p:txBody>
      </p:sp>
      <p:sp>
        <p:nvSpPr>
          <p:cNvPr id="13" name="Date Placeholder 3">
            <a:extLst>
              <a:ext uri="{FF2B5EF4-FFF2-40B4-BE49-F238E27FC236}">
                <a16:creationId xmlns:a16="http://schemas.microsoft.com/office/drawing/2014/main" id="{0B19E4D9-5C1F-C145-9AE2-93C2BA554A7E}"/>
              </a:ext>
            </a:extLst>
          </p:cNvPr>
          <p:cNvSpPr>
            <a:spLocks noGrp="1"/>
          </p:cNvSpPr>
          <p:nvPr>
            <p:ph type="dt" sz="half" idx="16"/>
          </p:nvPr>
        </p:nvSpPr>
        <p:spPr>
          <a:xfrm>
            <a:off x="10342619" y="6274289"/>
            <a:ext cx="115622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AF79CE-3908-1147-A4C2-FDED3757074A}" type="datetime2">
              <a:rPr lang="da-DK" smtClean="0"/>
              <a:t>22. maj 2024</a:t>
            </a:fld>
            <a:endParaRPr lang="en-US" dirty="0"/>
          </a:p>
        </p:txBody>
      </p:sp>
      <p:sp>
        <p:nvSpPr>
          <p:cNvPr id="14" name="Slide Number Placeholder 5">
            <a:extLst>
              <a:ext uri="{FF2B5EF4-FFF2-40B4-BE49-F238E27FC236}">
                <a16:creationId xmlns:a16="http://schemas.microsoft.com/office/drawing/2014/main" id="{3C0DA81D-A4F3-7949-B15E-A133DDBA7637}"/>
              </a:ext>
            </a:extLst>
          </p:cNvPr>
          <p:cNvSpPr>
            <a:spLocks noGrp="1"/>
          </p:cNvSpPr>
          <p:nvPr>
            <p:ph type="sldNum" sz="quarter" idx="4"/>
          </p:nvPr>
        </p:nvSpPr>
        <p:spPr>
          <a:xfrm>
            <a:off x="11510127" y="6274289"/>
            <a:ext cx="418707" cy="365125"/>
          </a:xfrm>
          <a:prstGeom prst="rect">
            <a:avLst/>
          </a:prstGeom>
        </p:spPr>
        <p:txBody>
          <a:bodyPr vert="horz" lIns="0" tIns="45720" rIns="91440" bIns="45720" rtlCol="0" anchor="ctr"/>
          <a:lstStyle>
            <a:lvl1pPr algn="r">
              <a:defRPr sz="900">
                <a:solidFill>
                  <a:schemeClr val="tx1">
                    <a:tint val="75000"/>
                  </a:schemeClr>
                </a:solidFill>
              </a:defRPr>
            </a:lvl1pPr>
          </a:lstStyle>
          <a:p>
            <a:r>
              <a:rPr lang="en-US" dirty="0"/>
              <a:t>  </a:t>
            </a:r>
            <a:fld id="{384B6154-A16E-4BE9-A890-4F642AFA4ABD}" type="slidenum">
              <a:rPr lang="en-US" smtClean="0"/>
              <a:pPr/>
              <a:t>‹nr.›</a:t>
            </a:fld>
            <a:endParaRPr lang="en-US" dirty="0"/>
          </a:p>
        </p:txBody>
      </p:sp>
    </p:spTree>
    <p:extLst>
      <p:ext uri="{BB962C8B-B14F-4D97-AF65-F5344CB8AC3E}">
        <p14:creationId xmlns:p14="http://schemas.microsoft.com/office/powerpoint/2010/main" val="36712648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392AD-A4BB-44EE-880F-615E0C451104}"/>
              </a:ext>
            </a:extLst>
          </p:cNvPr>
          <p:cNvSpPr>
            <a:spLocks noGrp="1"/>
          </p:cNvSpPr>
          <p:nvPr>
            <p:ph type="title" hasCustomPrompt="1"/>
          </p:nvPr>
        </p:nvSpPr>
        <p:spPr/>
        <p:txBody>
          <a:bodyPr/>
          <a:lstStyle>
            <a:lvl1pPr>
              <a:defRPr/>
            </a:lvl1pPr>
          </a:lstStyle>
          <a:p>
            <a:r>
              <a:rPr lang="da-DK" dirty="0"/>
              <a:t>Indholdsslide</a:t>
            </a:r>
            <a:endParaRPr lang="en-US" dirty="0"/>
          </a:p>
        </p:txBody>
      </p:sp>
      <p:sp>
        <p:nvSpPr>
          <p:cNvPr id="3" name="Vertical Text Placeholder 2">
            <a:extLst>
              <a:ext uri="{FF2B5EF4-FFF2-40B4-BE49-F238E27FC236}">
                <a16:creationId xmlns:a16="http://schemas.microsoft.com/office/drawing/2014/main" id="{D31E6587-2ED7-4861-98F6-BDEEB0659F6C}"/>
              </a:ext>
            </a:extLst>
          </p:cNvPr>
          <p:cNvSpPr>
            <a:spLocks noGrp="1"/>
          </p:cNvSpPr>
          <p:nvPr>
            <p:ph type="body" orient="vert" idx="1" hasCustomPrompt="1"/>
          </p:nvPr>
        </p:nvSpPr>
        <p:spPr/>
        <p:txBody>
          <a:bodyPr vert="eaVert"/>
          <a:lstStyle/>
          <a:p>
            <a:pPr lvl="0"/>
            <a:r>
              <a:rPr lang="en-US" dirty="0"/>
              <a:t>Add bullet points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a:extLst>
              <a:ext uri="{FF2B5EF4-FFF2-40B4-BE49-F238E27FC236}">
                <a16:creationId xmlns:a16="http://schemas.microsoft.com/office/drawing/2014/main" id="{9368A705-6C8E-3041-B1E5-949B242B202D}"/>
              </a:ext>
            </a:extLst>
          </p:cNvPr>
          <p:cNvSpPr>
            <a:spLocks noGrp="1"/>
          </p:cNvSpPr>
          <p:nvPr>
            <p:ph type="ftr" sz="quarter" idx="3"/>
          </p:nvPr>
        </p:nvSpPr>
        <p:spPr>
          <a:xfrm>
            <a:off x="2596800" y="6274289"/>
            <a:ext cx="7597067"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10" name="Date Placeholder 3">
            <a:extLst>
              <a:ext uri="{FF2B5EF4-FFF2-40B4-BE49-F238E27FC236}">
                <a16:creationId xmlns:a16="http://schemas.microsoft.com/office/drawing/2014/main" id="{26836F35-8D6D-F844-A6B4-0538DC766BE0}"/>
              </a:ext>
            </a:extLst>
          </p:cNvPr>
          <p:cNvSpPr>
            <a:spLocks noGrp="1"/>
          </p:cNvSpPr>
          <p:nvPr>
            <p:ph type="dt" sz="half" idx="2"/>
          </p:nvPr>
        </p:nvSpPr>
        <p:spPr>
          <a:xfrm>
            <a:off x="10342619" y="6274289"/>
            <a:ext cx="115622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AF79CE-3908-1147-A4C2-FDED3757074A}" type="datetime2">
              <a:rPr lang="da-DK" smtClean="0"/>
              <a:t>22. maj 2024</a:t>
            </a:fld>
            <a:endParaRPr lang="en-US" dirty="0"/>
          </a:p>
        </p:txBody>
      </p:sp>
      <p:sp>
        <p:nvSpPr>
          <p:cNvPr id="11" name="Slide Number Placeholder 5">
            <a:extLst>
              <a:ext uri="{FF2B5EF4-FFF2-40B4-BE49-F238E27FC236}">
                <a16:creationId xmlns:a16="http://schemas.microsoft.com/office/drawing/2014/main" id="{20C679F5-5316-EE49-9188-13B4D359B8CA}"/>
              </a:ext>
            </a:extLst>
          </p:cNvPr>
          <p:cNvSpPr>
            <a:spLocks noGrp="1"/>
          </p:cNvSpPr>
          <p:nvPr>
            <p:ph type="sldNum" sz="quarter" idx="4"/>
          </p:nvPr>
        </p:nvSpPr>
        <p:spPr>
          <a:xfrm>
            <a:off x="11510127" y="6274289"/>
            <a:ext cx="418707" cy="365125"/>
          </a:xfrm>
          <a:prstGeom prst="rect">
            <a:avLst/>
          </a:prstGeom>
        </p:spPr>
        <p:txBody>
          <a:bodyPr vert="horz" lIns="0" tIns="45720" rIns="91440" bIns="45720" rtlCol="0" anchor="ctr"/>
          <a:lstStyle>
            <a:lvl1pPr algn="r">
              <a:defRPr sz="900">
                <a:solidFill>
                  <a:schemeClr val="tx1">
                    <a:tint val="75000"/>
                  </a:schemeClr>
                </a:solidFill>
              </a:defRPr>
            </a:lvl1pPr>
          </a:lstStyle>
          <a:p>
            <a:r>
              <a:rPr lang="en-US" dirty="0"/>
              <a:t>  </a:t>
            </a:r>
            <a:fld id="{384B6154-A16E-4BE9-A890-4F642AFA4ABD}" type="slidenum">
              <a:rPr lang="en-US" smtClean="0"/>
              <a:pPr/>
              <a:t>‹nr.›</a:t>
            </a:fld>
            <a:endParaRPr lang="en-US" dirty="0"/>
          </a:p>
        </p:txBody>
      </p:sp>
    </p:spTree>
    <p:extLst>
      <p:ext uri="{BB962C8B-B14F-4D97-AF65-F5344CB8AC3E}">
        <p14:creationId xmlns:p14="http://schemas.microsoft.com/office/powerpoint/2010/main" val="2554847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Pictur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7CC10-ADBB-43B6-B95B-AD58926FDADF}"/>
              </a:ext>
            </a:extLst>
          </p:cNvPr>
          <p:cNvSpPr>
            <a:spLocks noGrp="1"/>
          </p:cNvSpPr>
          <p:nvPr>
            <p:ph type="ctrTitle" hasCustomPrompt="1"/>
          </p:nvPr>
        </p:nvSpPr>
        <p:spPr>
          <a:xfrm>
            <a:off x="360000" y="1773238"/>
            <a:ext cx="7200000" cy="2911650"/>
          </a:xfrm>
        </p:spPr>
        <p:txBody>
          <a:bodyPr anchor="b">
            <a:normAutofit/>
          </a:bodyPr>
          <a:lstStyle>
            <a:lvl1pPr algn="l">
              <a:defRPr sz="5000">
                <a:solidFill>
                  <a:schemeClr val="bg1"/>
                </a:solidFill>
              </a:defRPr>
            </a:lvl1pPr>
          </a:lstStyle>
          <a:p>
            <a:r>
              <a:rPr lang="da-DK" dirty="0"/>
              <a:t>Titel slide</a:t>
            </a:r>
            <a:endParaRPr lang="en-US" dirty="0"/>
          </a:p>
        </p:txBody>
      </p:sp>
      <p:sp>
        <p:nvSpPr>
          <p:cNvPr id="3" name="Subtitle 2">
            <a:extLst>
              <a:ext uri="{FF2B5EF4-FFF2-40B4-BE49-F238E27FC236}">
                <a16:creationId xmlns:a16="http://schemas.microsoft.com/office/drawing/2014/main" id="{1F947F9D-A5CF-4BAA-8E9D-E555BA6E81E7}"/>
              </a:ext>
            </a:extLst>
          </p:cNvPr>
          <p:cNvSpPr>
            <a:spLocks noGrp="1"/>
          </p:cNvSpPr>
          <p:nvPr>
            <p:ph type="subTitle" idx="1" hasCustomPrompt="1"/>
          </p:nvPr>
        </p:nvSpPr>
        <p:spPr>
          <a:xfrm>
            <a:off x="360000" y="4684888"/>
            <a:ext cx="7200000" cy="1804811"/>
          </a:xfrm>
        </p:spPr>
        <p:txBody>
          <a:bodyPr>
            <a:normAutofit/>
          </a:bodyPr>
          <a:lstStyle>
            <a:lvl1pPr marL="0" indent="0" algn="l">
              <a:spcBef>
                <a:spcPts val="80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Undertitel. Baggrundsfarve kan ændres via Design </a:t>
            </a:r>
            <a:r>
              <a:rPr lang="mr-IN" dirty="0"/>
              <a:t>–</a:t>
            </a:r>
            <a:r>
              <a:rPr lang="da-DK" dirty="0"/>
              <a:t> Formater baggrund. Billede kan ændres ved at dobbeltklikke billede og vælge Skift billede.</a:t>
            </a:r>
          </a:p>
        </p:txBody>
      </p:sp>
      <p:sp>
        <p:nvSpPr>
          <p:cNvPr id="18" name="Picture Placeholder 17">
            <a:extLst>
              <a:ext uri="{FF2B5EF4-FFF2-40B4-BE49-F238E27FC236}">
                <a16:creationId xmlns:a16="http://schemas.microsoft.com/office/drawing/2014/main" id="{124AAC30-F868-E944-93BD-AB1BEE1175A4}"/>
              </a:ext>
            </a:extLst>
          </p:cNvPr>
          <p:cNvSpPr>
            <a:spLocks noGrp="1"/>
          </p:cNvSpPr>
          <p:nvPr>
            <p:ph type="pic" sz="quarter" idx="10" hasCustomPrompt="1"/>
          </p:nvPr>
        </p:nvSpPr>
        <p:spPr>
          <a:xfrm>
            <a:off x="7954350" y="0"/>
            <a:ext cx="4237650" cy="6858001"/>
          </a:xfrm>
          <a:custGeom>
            <a:avLst/>
            <a:gdLst>
              <a:gd name="connsiteX0" fmla="*/ 2899423 w 4237650"/>
              <a:gd name="connsiteY0" fmla="*/ 0 h 6858001"/>
              <a:gd name="connsiteX1" fmla="*/ 4237650 w 4237650"/>
              <a:gd name="connsiteY1" fmla="*/ 4384 h 6858001"/>
              <a:gd name="connsiteX2" fmla="*/ 4237650 w 4237650"/>
              <a:gd name="connsiteY2" fmla="*/ 6858001 h 6858001"/>
              <a:gd name="connsiteX3" fmla="*/ 1473870 w 4237650"/>
              <a:gd name="connsiteY3" fmla="*/ 6858001 h 6858001"/>
              <a:gd name="connsiteX4" fmla="*/ 1357999 w 4237650"/>
              <a:gd name="connsiteY4" fmla="*/ 6740982 h 6858001"/>
              <a:gd name="connsiteX5" fmla="*/ 223 w 4237650"/>
              <a:gd name="connsiteY5" fmla="*/ 3529761 h 6858001"/>
              <a:gd name="connsiteX6" fmla="*/ 3003 w 4237650"/>
              <a:gd name="connsiteY6" fmla="*/ 292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650" h="6858001">
                <a:moveTo>
                  <a:pt x="2899423" y="0"/>
                </a:moveTo>
                <a:lnTo>
                  <a:pt x="4237650" y="4384"/>
                </a:lnTo>
                <a:lnTo>
                  <a:pt x="4237650" y="6858001"/>
                </a:lnTo>
                <a:lnTo>
                  <a:pt x="1473870" y="6858001"/>
                </a:lnTo>
                <a:lnTo>
                  <a:pt x="1357999" y="6740982"/>
                </a:lnTo>
                <a:cubicBezTo>
                  <a:pt x="606095" y="5935145"/>
                  <a:pt x="2667" y="4805149"/>
                  <a:pt x="223" y="3529761"/>
                </a:cubicBezTo>
                <a:cubicBezTo>
                  <a:pt x="223" y="2682794"/>
                  <a:pt x="-1168" y="593901"/>
                  <a:pt x="3003" y="2927"/>
                </a:cubicBezTo>
                <a:close/>
              </a:path>
            </a:pathLst>
          </a:custGeom>
          <a:solidFill>
            <a:schemeClr val="tx1">
              <a:alpha val="10000"/>
            </a:schemeClr>
          </a:solidFill>
        </p:spPr>
        <p:txBody>
          <a:bodyPr wrap="square" lIns="216000" tIns="216000">
            <a:noAutofit/>
          </a:bodyPr>
          <a:lstStyle>
            <a:lvl1pPr marL="0" indent="0">
              <a:buNone/>
              <a:defRPr sz="1400" i="0">
                <a:solidFill>
                  <a:schemeClr val="bg1"/>
                </a:solidFill>
              </a:defRPr>
            </a:lvl1pPr>
          </a:lstStyle>
          <a:p>
            <a:r>
              <a:rPr lang="da-DK" dirty="0"/>
              <a:t>Klik på ikon for at tilføje billede</a:t>
            </a:r>
            <a:endParaRPr lang="en-US" dirty="0"/>
          </a:p>
        </p:txBody>
      </p:sp>
      <p:pic>
        <p:nvPicPr>
          <p:cNvPr id="6" name="Picture 10">
            <a:extLst>
              <a:ext uri="{FF2B5EF4-FFF2-40B4-BE49-F238E27FC236}">
                <a16:creationId xmlns:a16="http://schemas.microsoft.com/office/drawing/2014/main" id="{E9CBEEBB-5BD9-41D9-82D4-72560B96D77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238108"/>
            <a:ext cx="2151200" cy="652642"/>
          </a:xfrm>
          <a:prstGeom prst="rect">
            <a:avLst/>
          </a:prstGeom>
          <a:noFill/>
        </p:spPr>
      </p:pic>
    </p:spTree>
    <p:extLst>
      <p:ext uri="{BB962C8B-B14F-4D97-AF65-F5344CB8AC3E}">
        <p14:creationId xmlns:p14="http://schemas.microsoft.com/office/powerpoint/2010/main" val="25905006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80095F-0FDD-40B5-8EF2-8E6577456413}"/>
              </a:ext>
            </a:extLst>
          </p:cNvPr>
          <p:cNvSpPr>
            <a:spLocks noGrp="1"/>
          </p:cNvSpPr>
          <p:nvPr>
            <p:ph type="title" orient="vert" hasCustomPrompt="1"/>
          </p:nvPr>
        </p:nvSpPr>
        <p:spPr>
          <a:xfrm>
            <a:off x="8724900" y="365125"/>
            <a:ext cx="2628900" cy="5811838"/>
          </a:xfrm>
        </p:spPr>
        <p:txBody>
          <a:bodyPr vert="eaVert"/>
          <a:lstStyle>
            <a:lvl1pPr>
              <a:defRPr/>
            </a:lvl1pPr>
          </a:lstStyle>
          <a:p>
            <a:r>
              <a:rPr lang="da-DK" dirty="0"/>
              <a:t>Indholdsslide</a:t>
            </a:r>
            <a:endParaRPr lang="en-US" dirty="0"/>
          </a:p>
        </p:txBody>
      </p:sp>
      <p:sp>
        <p:nvSpPr>
          <p:cNvPr id="3" name="Vertical Text Placeholder 2">
            <a:extLst>
              <a:ext uri="{FF2B5EF4-FFF2-40B4-BE49-F238E27FC236}">
                <a16:creationId xmlns:a16="http://schemas.microsoft.com/office/drawing/2014/main" id="{192A0660-0C3D-47E4-9BE8-3B9F007BC62F}"/>
              </a:ext>
            </a:extLst>
          </p:cNvPr>
          <p:cNvSpPr>
            <a:spLocks noGrp="1"/>
          </p:cNvSpPr>
          <p:nvPr>
            <p:ph type="body" orient="vert" idx="1" hasCustomPrompt="1"/>
          </p:nvPr>
        </p:nvSpPr>
        <p:spPr>
          <a:xfrm>
            <a:off x="838200" y="365125"/>
            <a:ext cx="7734300" cy="5811838"/>
          </a:xfrm>
        </p:spPr>
        <p:txBody>
          <a:bodyPr vert="eaVert"/>
          <a:lstStyle/>
          <a:p>
            <a:pPr lvl="0"/>
            <a:r>
              <a:rPr lang="en-US" dirty="0"/>
              <a:t>Add bullet points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a:extLst>
              <a:ext uri="{FF2B5EF4-FFF2-40B4-BE49-F238E27FC236}">
                <a16:creationId xmlns:a16="http://schemas.microsoft.com/office/drawing/2014/main" id="{7B24701F-7BAC-E449-A739-D599CAB06FDE}"/>
              </a:ext>
            </a:extLst>
          </p:cNvPr>
          <p:cNvSpPr>
            <a:spLocks noGrp="1"/>
          </p:cNvSpPr>
          <p:nvPr>
            <p:ph type="ftr" sz="quarter" idx="3"/>
          </p:nvPr>
        </p:nvSpPr>
        <p:spPr>
          <a:xfrm>
            <a:off x="2596800" y="6274289"/>
            <a:ext cx="7597067"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10" name="Date Placeholder 3">
            <a:extLst>
              <a:ext uri="{FF2B5EF4-FFF2-40B4-BE49-F238E27FC236}">
                <a16:creationId xmlns:a16="http://schemas.microsoft.com/office/drawing/2014/main" id="{AE58817C-4D6D-164D-BFF8-9C129604020C}"/>
              </a:ext>
            </a:extLst>
          </p:cNvPr>
          <p:cNvSpPr>
            <a:spLocks noGrp="1"/>
          </p:cNvSpPr>
          <p:nvPr>
            <p:ph type="dt" sz="half" idx="2"/>
          </p:nvPr>
        </p:nvSpPr>
        <p:spPr>
          <a:xfrm>
            <a:off x="10342619" y="6274289"/>
            <a:ext cx="115622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AF79CE-3908-1147-A4C2-FDED3757074A}" type="datetime2">
              <a:rPr lang="da-DK" smtClean="0"/>
              <a:t>22. maj 2024</a:t>
            </a:fld>
            <a:endParaRPr lang="en-US" dirty="0"/>
          </a:p>
        </p:txBody>
      </p:sp>
      <p:sp>
        <p:nvSpPr>
          <p:cNvPr id="11" name="Slide Number Placeholder 5">
            <a:extLst>
              <a:ext uri="{FF2B5EF4-FFF2-40B4-BE49-F238E27FC236}">
                <a16:creationId xmlns:a16="http://schemas.microsoft.com/office/drawing/2014/main" id="{7834743D-B76C-8D40-B35A-8955C7A11212}"/>
              </a:ext>
            </a:extLst>
          </p:cNvPr>
          <p:cNvSpPr>
            <a:spLocks noGrp="1"/>
          </p:cNvSpPr>
          <p:nvPr>
            <p:ph type="sldNum" sz="quarter" idx="4"/>
          </p:nvPr>
        </p:nvSpPr>
        <p:spPr>
          <a:xfrm>
            <a:off x="11510127" y="6274289"/>
            <a:ext cx="418707" cy="365125"/>
          </a:xfrm>
          <a:prstGeom prst="rect">
            <a:avLst/>
          </a:prstGeom>
        </p:spPr>
        <p:txBody>
          <a:bodyPr vert="horz" lIns="0" tIns="45720" rIns="91440" bIns="45720" rtlCol="0" anchor="ctr"/>
          <a:lstStyle>
            <a:lvl1pPr algn="r">
              <a:defRPr sz="900">
                <a:solidFill>
                  <a:schemeClr val="tx1">
                    <a:tint val="75000"/>
                  </a:schemeClr>
                </a:solidFill>
              </a:defRPr>
            </a:lvl1pPr>
          </a:lstStyle>
          <a:p>
            <a:r>
              <a:rPr lang="en-US" dirty="0"/>
              <a:t>  </a:t>
            </a:r>
            <a:fld id="{384B6154-A16E-4BE9-A890-4F642AFA4ABD}" type="slidenum">
              <a:rPr lang="en-US" smtClean="0"/>
              <a:pPr/>
              <a:t>‹nr.›</a:t>
            </a:fld>
            <a:endParaRPr lang="en-US" dirty="0"/>
          </a:p>
        </p:txBody>
      </p:sp>
    </p:spTree>
    <p:extLst>
      <p:ext uri="{BB962C8B-B14F-4D97-AF65-F5344CB8AC3E}">
        <p14:creationId xmlns:p14="http://schemas.microsoft.com/office/powerpoint/2010/main" val="223742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Slide - Background Picture">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36A5F0-16FC-FE49-A404-A9C0DFE4A6CC}"/>
              </a:ext>
            </a:extLst>
          </p:cNvPr>
          <p:cNvSpPr/>
          <p:nvPr userDrawn="1"/>
        </p:nvSpPr>
        <p:spPr>
          <a:xfrm>
            <a:off x="0" y="0"/>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Title 1">
            <a:extLst>
              <a:ext uri="{FF2B5EF4-FFF2-40B4-BE49-F238E27FC236}">
                <a16:creationId xmlns:a16="http://schemas.microsoft.com/office/drawing/2014/main" id="{709FFAAC-F341-144B-9DA2-EAD87D4B71E1}"/>
              </a:ext>
            </a:extLst>
          </p:cNvPr>
          <p:cNvSpPr>
            <a:spLocks noGrp="1"/>
          </p:cNvSpPr>
          <p:nvPr>
            <p:ph type="ctrTitle" hasCustomPrompt="1"/>
          </p:nvPr>
        </p:nvSpPr>
        <p:spPr>
          <a:xfrm>
            <a:off x="360000" y="1773238"/>
            <a:ext cx="9000000" cy="2911650"/>
          </a:xfrm>
        </p:spPr>
        <p:txBody>
          <a:bodyPr anchor="b">
            <a:normAutofit/>
          </a:bodyPr>
          <a:lstStyle>
            <a:lvl1pPr algn="l">
              <a:defRPr sz="5000">
                <a:solidFill>
                  <a:schemeClr val="bg1"/>
                </a:solidFill>
              </a:defRPr>
            </a:lvl1pPr>
          </a:lstStyle>
          <a:p>
            <a:r>
              <a:rPr lang="da-DK" dirty="0"/>
              <a:t>Titel sektion</a:t>
            </a:r>
            <a:endParaRPr lang="en-US" dirty="0"/>
          </a:p>
        </p:txBody>
      </p:sp>
      <p:pic>
        <p:nvPicPr>
          <p:cNvPr id="12" name="Picture 11">
            <a:extLst>
              <a:ext uri="{FF2B5EF4-FFF2-40B4-BE49-F238E27FC236}">
                <a16:creationId xmlns:a16="http://schemas.microsoft.com/office/drawing/2014/main" id="{BAF41705-AC5A-9340-AA26-D67A45637A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36100" y="-936000"/>
            <a:ext cx="5511800" cy="6858000"/>
          </a:xfrm>
          <a:prstGeom prst="rect">
            <a:avLst/>
          </a:prstGeom>
        </p:spPr>
      </p:pic>
      <p:sp>
        <p:nvSpPr>
          <p:cNvPr id="7" name="Subtitle 2">
            <a:extLst>
              <a:ext uri="{FF2B5EF4-FFF2-40B4-BE49-F238E27FC236}">
                <a16:creationId xmlns:a16="http://schemas.microsoft.com/office/drawing/2014/main" id="{4D47F344-823B-E444-8DEF-F81C8A4FB1A8}"/>
              </a:ext>
            </a:extLst>
          </p:cNvPr>
          <p:cNvSpPr>
            <a:spLocks noGrp="1"/>
          </p:cNvSpPr>
          <p:nvPr>
            <p:ph type="subTitle" idx="1" hasCustomPrompt="1"/>
          </p:nvPr>
        </p:nvSpPr>
        <p:spPr>
          <a:xfrm>
            <a:off x="360000" y="4684888"/>
            <a:ext cx="9000000" cy="1804811"/>
          </a:xfrm>
        </p:spPr>
        <p:txBody>
          <a:bodyPr>
            <a:normAutofit/>
          </a:bodyPr>
          <a:lstStyle>
            <a:lvl1pPr marL="0" indent="0" algn="l">
              <a:spcBef>
                <a:spcPts val="80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Undertitel. Baggrundsbillede kan ændres via Design – Formater baggrund – </a:t>
            </a:r>
          </a:p>
          <a:p>
            <a:r>
              <a:rPr lang="da-DK" dirty="0"/>
              <a:t>Vælg Billede udfyld</a:t>
            </a:r>
          </a:p>
        </p:txBody>
      </p:sp>
      <p:pic>
        <p:nvPicPr>
          <p:cNvPr id="8" name="Picture 10">
            <a:extLst>
              <a:ext uri="{FF2B5EF4-FFF2-40B4-BE49-F238E27FC236}">
                <a16:creationId xmlns:a16="http://schemas.microsoft.com/office/drawing/2014/main" id="{CF619337-B180-48B3-B390-DB36634D0EF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60000" y="279822"/>
            <a:ext cx="2151200" cy="652642"/>
          </a:xfrm>
          <a:prstGeom prst="rect">
            <a:avLst/>
          </a:prstGeom>
          <a:noFill/>
        </p:spPr>
      </p:pic>
    </p:spTree>
    <p:extLst>
      <p:ext uri="{BB962C8B-B14F-4D97-AF65-F5344CB8AC3E}">
        <p14:creationId xmlns:p14="http://schemas.microsoft.com/office/powerpoint/2010/main" val="2079956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accent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6A3273B-C137-A645-803B-1732A5BFA21F}"/>
              </a:ext>
            </a:extLst>
          </p:cNvPr>
          <p:cNvSpPr/>
          <p:nvPr userDrawn="1"/>
        </p:nvSpPr>
        <p:spPr>
          <a:xfrm flipH="1">
            <a:off x="180621" y="-1"/>
            <a:ext cx="12011377"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sp>
        <p:nvSpPr>
          <p:cNvPr id="10" name="Title 1">
            <a:extLst>
              <a:ext uri="{FF2B5EF4-FFF2-40B4-BE49-F238E27FC236}">
                <a16:creationId xmlns:a16="http://schemas.microsoft.com/office/drawing/2014/main" id="{709FFAAC-F341-144B-9DA2-EAD87D4B71E1}"/>
              </a:ext>
            </a:extLst>
          </p:cNvPr>
          <p:cNvSpPr>
            <a:spLocks noGrp="1"/>
          </p:cNvSpPr>
          <p:nvPr>
            <p:ph type="ctrTitle" hasCustomPrompt="1"/>
          </p:nvPr>
        </p:nvSpPr>
        <p:spPr>
          <a:xfrm>
            <a:off x="360000" y="1773238"/>
            <a:ext cx="9000000" cy="2911650"/>
          </a:xfrm>
        </p:spPr>
        <p:txBody>
          <a:bodyPr anchor="b">
            <a:normAutofit/>
          </a:bodyPr>
          <a:lstStyle>
            <a:lvl1pPr algn="l">
              <a:defRPr sz="5000">
                <a:solidFill>
                  <a:schemeClr val="tx1"/>
                </a:solidFill>
              </a:defRPr>
            </a:lvl1pPr>
          </a:lstStyle>
          <a:p>
            <a:r>
              <a:rPr lang="en-US" dirty="0" err="1"/>
              <a:t>Titel</a:t>
            </a:r>
            <a:r>
              <a:rPr lang="en-US" dirty="0"/>
              <a:t> </a:t>
            </a:r>
            <a:r>
              <a:rPr lang="en-US" dirty="0" err="1"/>
              <a:t>sektion</a:t>
            </a:r>
            <a:endParaRPr lang="en-US" dirty="0"/>
          </a:p>
        </p:txBody>
      </p:sp>
      <p:sp>
        <p:nvSpPr>
          <p:cNvPr id="11" name="Subtitle 2">
            <a:extLst>
              <a:ext uri="{FF2B5EF4-FFF2-40B4-BE49-F238E27FC236}">
                <a16:creationId xmlns:a16="http://schemas.microsoft.com/office/drawing/2014/main" id="{A4519358-6722-2D4A-84BA-8B3BDD072A35}"/>
              </a:ext>
            </a:extLst>
          </p:cNvPr>
          <p:cNvSpPr>
            <a:spLocks noGrp="1"/>
          </p:cNvSpPr>
          <p:nvPr>
            <p:ph type="subTitle" idx="1" hasCustomPrompt="1"/>
          </p:nvPr>
        </p:nvSpPr>
        <p:spPr>
          <a:xfrm>
            <a:off x="360000" y="4684889"/>
            <a:ext cx="9000000" cy="1804811"/>
          </a:xfrm>
        </p:spPr>
        <p:txBody>
          <a:bodyPr>
            <a:normAutofit/>
          </a:bodyPr>
          <a:lstStyle>
            <a:lvl1pPr marL="0" indent="0" algn="l">
              <a:spcBef>
                <a:spcPts val="8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Undertitel. Baggrundsfarve kan ændres via Design </a:t>
            </a:r>
            <a:r>
              <a:rPr lang="mr-IN" dirty="0"/>
              <a:t>–</a:t>
            </a:r>
            <a:r>
              <a:rPr lang="da-DK" dirty="0"/>
              <a:t> Formater baggrund</a:t>
            </a:r>
          </a:p>
        </p:txBody>
      </p:sp>
      <p:pic>
        <p:nvPicPr>
          <p:cNvPr id="17" name="Picture 16">
            <a:extLst>
              <a:ext uri="{FF2B5EF4-FFF2-40B4-BE49-F238E27FC236}">
                <a16:creationId xmlns:a16="http://schemas.microsoft.com/office/drawing/2014/main" id="{63894C80-4877-EA47-8C89-214FA3124C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35600" y="-934222"/>
            <a:ext cx="5511800" cy="6858000"/>
          </a:xfrm>
          <a:prstGeom prst="rect">
            <a:avLst/>
          </a:prstGeom>
        </p:spPr>
      </p:pic>
      <p:pic>
        <p:nvPicPr>
          <p:cNvPr id="7" name="Picture 6">
            <a:extLst>
              <a:ext uri="{FF2B5EF4-FFF2-40B4-BE49-F238E27FC236}">
                <a16:creationId xmlns:a16="http://schemas.microsoft.com/office/drawing/2014/main" id="{3ADD04EE-ADC8-4043-AB21-A1FEF146F0E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43474" y="273465"/>
            <a:ext cx="2184252" cy="662670"/>
          </a:xfrm>
          <a:prstGeom prst="rect">
            <a:avLst/>
          </a:prstGeom>
        </p:spPr>
      </p:pic>
    </p:spTree>
    <p:extLst>
      <p:ext uri="{BB962C8B-B14F-4D97-AF65-F5344CB8AC3E}">
        <p14:creationId xmlns:p14="http://schemas.microsoft.com/office/powerpoint/2010/main" val="3413021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Slide">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3B98CA-3CE7-EA45-A77C-C4E2CFF48A0A}"/>
              </a:ext>
            </a:extLst>
          </p:cNvPr>
          <p:cNvSpPr/>
          <p:nvPr userDrawn="1"/>
        </p:nvSpPr>
        <p:spPr>
          <a:xfrm flipH="1">
            <a:off x="180621" y="-1"/>
            <a:ext cx="12011377"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pic>
        <p:nvPicPr>
          <p:cNvPr id="17" name="Picture 16">
            <a:extLst>
              <a:ext uri="{FF2B5EF4-FFF2-40B4-BE49-F238E27FC236}">
                <a16:creationId xmlns:a16="http://schemas.microsoft.com/office/drawing/2014/main" id="{63894C80-4877-EA47-8C89-214FA3124C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35600" y="-934222"/>
            <a:ext cx="5511800" cy="6858000"/>
          </a:xfrm>
          <a:prstGeom prst="rect">
            <a:avLst/>
          </a:prstGeom>
        </p:spPr>
      </p:pic>
      <p:sp>
        <p:nvSpPr>
          <p:cNvPr id="9" name="Subtitle 2">
            <a:extLst>
              <a:ext uri="{FF2B5EF4-FFF2-40B4-BE49-F238E27FC236}">
                <a16:creationId xmlns:a16="http://schemas.microsoft.com/office/drawing/2014/main" id="{2D290D5C-5320-BF47-9B8C-E0318B136662}"/>
              </a:ext>
            </a:extLst>
          </p:cNvPr>
          <p:cNvSpPr>
            <a:spLocks noGrp="1"/>
          </p:cNvSpPr>
          <p:nvPr>
            <p:ph type="subTitle" idx="1" hasCustomPrompt="1"/>
          </p:nvPr>
        </p:nvSpPr>
        <p:spPr>
          <a:xfrm>
            <a:off x="6117334" y="1773238"/>
            <a:ext cx="5739704" cy="4150540"/>
          </a:xfrm>
        </p:spPr>
        <p:txBody>
          <a:bodyPr>
            <a:normAutofit/>
          </a:bodyPr>
          <a:lstStyle>
            <a:lvl1pPr marL="0" indent="0" algn="l">
              <a:spcBef>
                <a:spcPts val="800"/>
              </a:spcBef>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342900" indent="-342900">
              <a:buFont typeface="+mj-lt"/>
              <a:buAutoNum type="arabicPeriod"/>
            </a:pPr>
            <a:r>
              <a:rPr lang="da-DK" dirty="0"/>
              <a:t>Agenda #1</a:t>
            </a:r>
          </a:p>
          <a:p>
            <a:pPr marL="342900" indent="-342900">
              <a:buFont typeface="+mj-lt"/>
              <a:buAutoNum type="arabicPeriod"/>
            </a:pPr>
            <a:r>
              <a:rPr lang="da-DK" dirty="0"/>
              <a:t>Agenda #2</a:t>
            </a:r>
          </a:p>
          <a:p>
            <a:pPr marL="342900" indent="-342900">
              <a:buFont typeface="+mj-lt"/>
              <a:buAutoNum type="arabicPeriod"/>
            </a:pPr>
            <a:r>
              <a:rPr lang="da-DK" dirty="0"/>
              <a:t>Agenda #3</a:t>
            </a:r>
          </a:p>
        </p:txBody>
      </p:sp>
      <p:sp>
        <p:nvSpPr>
          <p:cNvPr id="16" name="Title 1">
            <a:extLst>
              <a:ext uri="{FF2B5EF4-FFF2-40B4-BE49-F238E27FC236}">
                <a16:creationId xmlns:a16="http://schemas.microsoft.com/office/drawing/2014/main" id="{3D46D0B0-E4B3-564B-A7AF-A4C86A5E8762}"/>
              </a:ext>
            </a:extLst>
          </p:cNvPr>
          <p:cNvSpPr>
            <a:spLocks noGrp="1"/>
          </p:cNvSpPr>
          <p:nvPr>
            <p:ph type="ctrTitle" hasCustomPrompt="1"/>
          </p:nvPr>
        </p:nvSpPr>
        <p:spPr>
          <a:xfrm>
            <a:off x="360000" y="1773238"/>
            <a:ext cx="5448663" cy="4176712"/>
          </a:xfrm>
        </p:spPr>
        <p:txBody>
          <a:bodyPr anchor="t" anchorCtr="0">
            <a:normAutofit/>
          </a:bodyPr>
          <a:lstStyle>
            <a:lvl1pPr algn="l">
              <a:defRPr sz="5000">
                <a:solidFill>
                  <a:schemeClr val="tx1"/>
                </a:solidFill>
              </a:defRPr>
            </a:lvl1pPr>
          </a:lstStyle>
          <a:p>
            <a:r>
              <a:rPr lang="da-DK" dirty="0"/>
              <a:t>Agenda</a:t>
            </a:r>
            <a:endParaRPr lang="en-US" dirty="0"/>
          </a:p>
        </p:txBody>
      </p:sp>
    </p:spTree>
    <p:extLst>
      <p:ext uri="{BB962C8B-B14F-4D97-AF65-F5344CB8AC3E}">
        <p14:creationId xmlns:p14="http://schemas.microsoft.com/office/powerpoint/2010/main" val="4234350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ext and Picture">
    <p:bg>
      <p:bgPr>
        <a:solidFill>
          <a:schemeClr val="accent4"/>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7B7E727-BE3A-AA4E-8F11-5B81257FE441}"/>
              </a:ext>
            </a:extLst>
          </p:cNvPr>
          <p:cNvSpPr>
            <a:spLocks noGrp="1"/>
          </p:cNvSpPr>
          <p:nvPr>
            <p:ph type="pic" sz="quarter" idx="10" hasCustomPrompt="1"/>
          </p:nvPr>
        </p:nvSpPr>
        <p:spPr>
          <a:xfrm>
            <a:off x="6096000" y="0"/>
            <a:ext cx="6096000" cy="6858000"/>
          </a:xfrm>
          <a:solidFill>
            <a:schemeClr val="tx1">
              <a:alpha val="10000"/>
            </a:schemeClr>
          </a:solidFill>
        </p:spPr>
        <p:txBody>
          <a:bodyPr lIns="216000" tIns="216000">
            <a:normAutofit/>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400">
                <a:solidFill>
                  <a:schemeClr val="bg1"/>
                </a:solidFill>
              </a:defRPr>
            </a:lvl1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da-DK" dirty="0"/>
              <a:t>Klik på ikon for at tilføje billede</a:t>
            </a:r>
            <a:endParaRPr lang="en-US" dirty="0"/>
          </a:p>
        </p:txBody>
      </p:sp>
      <p:sp>
        <p:nvSpPr>
          <p:cNvPr id="9" name="Title 1">
            <a:extLst>
              <a:ext uri="{FF2B5EF4-FFF2-40B4-BE49-F238E27FC236}">
                <a16:creationId xmlns:a16="http://schemas.microsoft.com/office/drawing/2014/main" id="{6B56432A-EF3C-D746-80D4-888AE515BFCF}"/>
              </a:ext>
            </a:extLst>
          </p:cNvPr>
          <p:cNvSpPr>
            <a:spLocks noGrp="1"/>
          </p:cNvSpPr>
          <p:nvPr>
            <p:ph type="title" hasCustomPrompt="1"/>
          </p:nvPr>
        </p:nvSpPr>
        <p:spPr>
          <a:xfrm>
            <a:off x="360000" y="333374"/>
            <a:ext cx="5736000" cy="1116013"/>
          </a:xfrm>
        </p:spPr>
        <p:txBody>
          <a:bodyPr/>
          <a:lstStyle>
            <a:lvl1pPr>
              <a:defRPr>
                <a:solidFill>
                  <a:schemeClr val="bg1"/>
                </a:solidFill>
              </a:defRPr>
            </a:lvl1pPr>
          </a:lstStyle>
          <a:p>
            <a:r>
              <a:rPr lang="da-DK" dirty="0"/>
              <a:t>Slide med billede</a:t>
            </a:r>
            <a:endParaRPr lang="en-US" dirty="0"/>
          </a:p>
        </p:txBody>
      </p:sp>
      <p:sp>
        <p:nvSpPr>
          <p:cNvPr id="12" name="Text Placeholder 2">
            <a:extLst>
              <a:ext uri="{FF2B5EF4-FFF2-40B4-BE49-F238E27FC236}">
                <a16:creationId xmlns:a16="http://schemas.microsoft.com/office/drawing/2014/main" id="{CB376173-2BC5-6943-A1EC-E9D4287D44CC}"/>
              </a:ext>
            </a:extLst>
          </p:cNvPr>
          <p:cNvSpPr>
            <a:spLocks noGrp="1"/>
          </p:cNvSpPr>
          <p:nvPr>
            <p:ph type="body" idx="1" hasCustomPrompt="1"/>
          </p:nvPr>
        </p:nvSpPr>
        <p:spPr>
          <a:xfrm>
            <a:off x="360000" y="1773238"/>
            <a:ext cx="5377215" cy="540984"/>
          </a:xfrm>
        </p:spPr>
        <p:txBody>
          <a:bodyPr anchor="b">
            <a:norm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da-DK" dirty="0"/>
              <a:t>Undertitel</a:t>
            </a:r>
          </a:p>
        </p:txBody>
      </p:sp>
      <p:sp>
        <p:nvSpPr>
          <p:cNvPr id="13" name="Text Placeholder 3">
            <a:extLst>
              <a:ext uri="{FF2B5EF4-FFF2-40B4-BE49-F238E27FC236}">
                <a16:creationId xmlns:a16="http://schemas.microsoft.com/office/drawing/2014/main" id="{10483C3B-DF67-4C4E-8A3B-A3D65F900632}"/>
              </a:ext>
            </a:extLst>
          </p:cNvPr>
          <p:cNvSpPr>
            <a:spLocks noGrp="1"/>
          </p:cNvSpPr>
          <p:nvPr>
            <p:ph type="body" sz="half" idx="2" hasCustomPrompt="1"/>
          </p:nvPr>
        </p:nvSpPr>
        <p:spPr>
          <a:xfrm>
            <a:off x="360000" y="2427112"/>
            <a:ext cx="5377215" cy="4062588"/>
          </a:xfrm>
        </p:spPr>
        <p:txBody>
          <a:bodyPr/>
          <a:lstStyle>
            <a:lvl1pPr marL="0" indent="0">
              <a:lnSpc>
                <a:spcPct val="120000"/>
              </a:lnSpc>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dirty="0"/>
              <a:t>Brødtekst til slide med billede. Baggrundsfarve kan ændres via Design </a:t>
            </a:r>
            <a:r>
              <a:rPr lang="mr-IN" dirty="0"/>
              <a:t>–</a:t>
            </a:r>
            <a:r>
              <a:rPr lang="da-DK" dirty="0"/>
              <a:t> Formater baggrund</a:t>
            </a:r>
          </a:p>
          <a:p>
            <a:r>
              <a:rPr lang="da-DK" dirty="0"/>
              <a:t>Billede i højre side kan ændres ved at dobbeltklikke på det og vælge Skift billede</a:t>
            </a:r>
          </a:p>
        </p:txBody>
      </p:sp>
    </p:spTree>
    <p:extLst>
      <p:ext uri="{BB962C8B-B14F-4D97-AF65-F5344CB8AC3E}">
        <p14:creationId xmlns:p14="http://schemas.microsoft.com/office/powerpoint/2010/main" val="596061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ext and Picture - Light">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7B7E727-BE3A-AA4E-8F11-5B81257FE441}"/>
              </a:ext>
            </a:extLst>
          </p:cNvPr>
          <p:cNvSpPr>
            <a:spLocks noGrp="1"/>
          </p:cNvSpPr>
          <p:nvPr>
            <p:ph type="pic" sz="quarter" idx="10" hasCustomPrompt="1"/>
          </p:nvPr>
        </p:nvSpPr>
        <p:spPr>
          <a:xfrm>
            <a:off x="-11289" y="0"/>
            <a:ext cx="5819952" cy="6858000"/>
          </a:xfrm>
          <a:solidFill>
            <a:schemeClr val="tx2">
              <a:lumMod val="20000"/>
              <a:lumOff val="80000"/>
            </a:schemeClr>
          </a:solidFill>
        </p:spPr>
        <p:txBody>
          <a:bodyPr lIns="216000" tIns="216000">
            <a:normAutofit/>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400">
                <a:solidFill>
                  <a:schemeClr val="bg2">
                    <a:lumMod val="50000"/>
                  </a:schemeClr>
                </a:solidFill>
              </a:defRPr>
            </a:lvl1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da-DK" dirty="0"/>
              <a:t>Klik på ikon for at tilføje billede</a:t>
            </a:r>
            <a:endParaRPr lang="en-US" dirty="0"/>
          </a:p>
        </p:txBody>
      </p:sp>
      <p:sp>
        <p:nvSpPr>
          <p:cNvPr id="9" name="Title 1">
            <a:extLst>
              <a:ext uri="{FF2B5EF4-FFF2-40B4-BE49-F238E27FC236}">
                <a16:creationId xmlns:a16="http://schemas.microsoft.com/office/drawing/2014/main" id="{6B56432A-EF3C-D746-80D4-888AE515BFCF}"/>
              </a:ext>
            </a:extLst>
          </p:cNvPr>
          <p:cNvSpPr>
            <a:spLocks noGrp="1"/>
          </p:cNvSpPr>
          <p:nvPr>
            <p:ph type="title" hasCustomPrompt="1"/>
          </p:nvPr>
        </p:nvSpPr>
        <p:spPr>
          <a:xfrm>
            <a:off x="6121038" y="333374"/>
            <a:ext cx="5736000" cy="1116013"/>
          </a:xfrm>
        </p:spPr>
        <p:txBody>
          <a:bodyPr/>
          <a:lstStyle>
            <a:lvl1pPr>
              <a:defRPr>
                <a:solidFill>
                  <a:schemeClr val="tx1"/>
                </a:solidFill>
              </a:defRPr>
            </a:lvl1pPr>
          </a:lstStyle>
          <a:p>
            <a:r>
              <a:rPr lang="da-DK" dirty="0"/>
              <a:t>Slide med billede</a:t>
            </a:r>
            <a:endParaRPr lang="en-US" dirty="0"/>
          </a:p>
        </p:txBody>
      </p:sp>
      <p:sp>
        <p:nvSpPr>
          <p:cNvPr id="12" name="Text Placeholder 2">
            <a:extLst>
              <a:ext uri="{FF2B5EF4-FFF2-40B4-BE49-F238E27FC236}">
                <a16:creationId xmlns:a16="http://schemas.microsoft.com/office/drawing/2014/main" id="{CB376173-2BC5-6943-A1EC-E9D4287D44CC}"/>
              </a:ext>
            </a:extLst>
          </p:cNvPr>
          <p:cNvSpPr>
            <a:spLocks noGrp="1"/>
          </p:cNvSpPr>
          <p:nvPr>
            <p:ph type="body" idx="1" hasCustomPrompt="1"/>
          </p:nvPr>
        </p:nvSpPr>
        <p:spPr>
          <a:xfrm>
            <a:off x="6121038" y="1773238"/>
            <a:ext cx="5377215" cy="540984"/>
          </a:xfrm>
        </p:spPr>
        <p:txBody>
          <a:bodyPr anchor="b">
            <a:norm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da-DK" dirty="0"/>
              <a:t>Undertitel</a:t>
            </a:r>
          </a:p>
        </p:txBody>
      </p:sp>
      <p:sp>
        <p:nvSpPr>
          <p:cNvPr id="13" name="Text Placeholder 3">
            <a:extLst>
              <a:ext uri="{FF2B5EF4-FFF2-40B4-BE49-F238E27FC236}">
                <a16:creationId xmlns:a16="http://schemas.microsoft.com/office/drawing/2014/main" id="{10483C3B-DF67-4C4E-8A3B-A3D65F900632}"/>
              </a:ext>
            </a:extLst>
          </p:cNvPr>
          <p:cNvSpPr>
            <a:spLocks noGrp="1"/>
          </p:cNvSpPr>
          <p:nvPr>
            <p:ph type="body" sz="half" idx="2" hasCustomPrompt="1"/>
          </p:nvPr>
        </p:nvSpPr>
        <p:spPr>
          <a:xfrm>
            <a:off x="6121038" y="2427112"/>
            <a:ext cx="5377215" cy="4062588"/>
          </a:xfrm>
        </p:spPr>
        <p:txBody>
          <a:bodyPr/>
          <a:lstStyle>
            <a:lvl1pPr marL="0" indent="0">
              <a:lnSpc>
                <a:spcPct val="120000"/>
              </a:lnSpc>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dirty="0"/>
              <a:t>Brødtekst til slide med billede. Baggrundsfarve kan ændres via Design </a:t>
            </a:r>
            <a:r>
              <a:rPr lang="mr-IN" dirty="0"/>
              <a:t>–</a:t>
            </a:r>
            <a:r>
              <a:rPr lang="da-DK" dirty="0"/>
              <a:t> Formater baggrund</a:t>
            </a:r>
          </a:p>
          <a:p>
            <a:r>
              <a:rPr lang="da-DK" dirty="0"/>
              <a:t>Billede i venstre side kan ændres ved at dobbeltklikke på det og vælge Skift billede</a:t>
            </a:r>
          </a:p>
        </p:txBody>
      </p:sp>
    </p:spTree>
    <p:extLst>
      <p:ext uri="{BB962C8B-B14F-4D97-AF65-F5344CB8AC3E}">
        <p14:creationId xmlns:p14="http://schemas.microsoft.com/office/powerpoint/2010/main" val="3180108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DEE39-2EEE-4532-A2D5-A8B3AB2910F6}"/>
              </a:ext>
            </a:extLst>
          </p:cNvPr>
          <p:cNvSpPr>
            <a:spLocks noGrp="1"/>
          </p:cNvSpPr>
          <p:nvPr>
            <p:ph type="title" hasCustomPrompt="1"/>
          </p:nvPr>
        </p:nvSpPr>
        <p:spPr>
          <a:xfrm>
            <a:off x="360000" y="333374"/>
            <a:ext cx="11497038" cy="1116013"/>
          </a:xfrm>
        </p:spPr>
        <p:txBody>
          <a:bodyPr/>
          <a:lstStyle>
            <a:lvl1pPr>
              <a:defRPr/>
            </a:lvl1pPr>
          </a:lstStyle>
          <a:p>
            <a:r>
              <a:rPr lang="da-DK" dirty="0"/>
              <a:t>Indholdsslide</a:t>
            </a:r>
            <a:endParaRPr lang="en-US" dirty="0"/>
          </a:p>
        </p:txBody>
      </p:sp>
      <p:sp>
        <p:nvSpPr>
          <p:cNvPr id="3" name="Content Placeholder 2">
            <a:extLst>
              <a:ext uri="{FF2B5EF4-FFF2-40B4-BE49-F238E27FC236}">
                <a16:creationId xmlns:a16="http://schemas.microsoft.com/office/drawing/2014/main" id="{BAE914E0-7C4D-452C-BC38-7156F433A043}"/>
              </a:ext>
            </a:extLst>
          </p:cNvPr>
          <p:cNvSpPr>
            <a:spLocks noGrp="1"/>
          </p:cNvSpPr>
          <p:nvPr>
            <p:ph idx="1" hasCustomPrompt="1"/>
          </p:nvPr>
        </p:nvSpPr>
        <p:spPr>
          <a:xfrm>
            <a:off x="360000" y="1781516"/>
            <a:ext cx="9000000" cy="4168434"/>
          </a:xfrm>
        </p:spPr>
        <p:txBody>
          <a:bodyPr/>
          <a:lstStyle/>
          <a:p>
            <a:pPr lvl="0"/>
            <a:r>
              <a:rPr lang="en-US" dirty="0"/>
              <a:t>Add bullet points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92E26F36-3CBC-9D4D-AE77-68C860F4B32A}"/>
              </a:ext>
            </a:extLst>
          </p:cNvPr>
          <p:cNvSpPr>
            <a:spLocks noGrp="1"/>
          </p:cNvSpPr>
          <p:nvPr>
            <p:ph type="ftr" sz="quarter" idx="11"/>
          </p:nvPr>
        </p:nvSpPr>
        <p:spPr/>
        <p:txBody>
          <a:bodyPr/>
          <a:lstStyle/>
          <a:p>
            <a:endParaRPr lang="en-US" dirty="0"/>
          </a:p>
        </p:txBody>
      </p:sp>
      <p:sp>
        <p:nvSpPr>
          <p:cNvPr id="10" name="Date Placeholder 3">
            <a:extLst>
              <a:ext uri="{FF2B5EF4-FFF2-40B4-BE49-F238E27FC236}">
                <a16:creationId xmlns:a16="http://schemas.microsoft.com/office/drawing/2014/main" id="{1DA0B9FB-B25B-2343-8944-8AAFA3C05400}"/>
              </a:ext>
            </a:extLst>
          </p:cNvPr>
          <p:cNvSpPr>
            <a:spLocks noGrp="1"/>
          </p:cNvSpPr>
          <p:nvPr>
            <p:ph type="dt" sz="half" idx="2"/>
          </p:nvPr>
        </p:nvSpPr>
        <p:spPr>
          <a:xfrm>
            <a:off x="10342619" y="6274289"/>
            <a:ext cx="115622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AF79CE-3908-1147-A4C2-FDED3757074A}" type="datetime2">
              <a:rPr lang="da-DK" smtClean="0"/>
              <a:t>22. maj 2024</a:t>
            </a:fld>
            <a:endParaRPr lang="en-US" dirty="0"/>
          </a:p>
        </p:txBody>
      </p:sp>
      <p:sp>
        <p:nvSpPr>
          <p:cNvPr id="11" name="Slide Number Placeholder 5">
            <a:extLst>
              <a:ext uri="{FF2B5EF4-FFF2-40B4-BE49-F238E27FC236}">
                <a16:creationId xmlns:a16="http://schemas.microsoft.com/office/drawing/2014/main" id="{38FFBE02-E65B-5F47-B41B-E7766173D6A5}"/>
              </a:ext>
            </a:extLst>
          </p:cNvPr>
          <p:cNvSpPr>
            <a:spLocks noGrp="1"/>
          </p:cNvSpPr>
          <p:nvPr>
            <p:ph type="sldNum" sz="quarter" idx="4"/>
          </p:nvPr>
        </p:nvSpPr>
        <p:spPr>
          <a:xfrm>
            <a:off x="11510127" y="6274289"/>
            <a:ext cx="418707" cy="365125"/>
          </a:xfrm>
          <a:prstGeom prst="rect">
            <a:avLst/>
          </a:prstGeom>
        </p:spPr>
        <p:txBody>
          <a:bodyPr vert="horz" lIns="0" tIns="45720" rIns="91440" bIns="45720" rtlCol="0" anchor="ctr"/>
          <a:lstStyle>
            <a:lvl1pPr algn="r">
              <a:defRPr sz="900">
                <a:solidFill>
                  <a:schemeClr val="tx1">
                    <a:tint val="75000"/>
                  </a:schemeClr>
                </a:solidFill>
              </a:defRPr>
            </a:lvl1pPr>
          </a:lstStyle>
          <a:p>
            <a:r>
              <a:rPr lang="en-US" dirty="0"/>
              <a:t>  </a:t>
            </a:r>
            <a:fld id="{384B6154-A16E-4BE9-A890-4F642AFA4ABD}" type="slidenum">
              <a:rPr lang="en-US" smtClean="0"/>
              <a:pPr/>
              <a:t>‹nr.›</a:t>
            </a:fld>
            <a:endParaRPr lang="en-US" dirty="0"/>
          </a:p>
        </p:txBody>
      </p:sp>
    </p:spTree>
    <p:extLst>
      <p:ext uri="{BB962C8B-B14F-4D97-AF65-F5344CB8AC3E}">
        <p14:creationId xmlns:p14="http://schemas.microsoft.com/office/powerpoint/2010/main" val="907893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DEE39-2EEE-4532-A2D5-A8B3AB2910F6}"/>
              </a:ext>
            </a:extLst>
          </p:cNvPr>
          <p:cNvSpPr>
            <a:spLocks noGrp="1"/>
          </p:cNvSpPr>
          <p:nvPr>
            <p:ph type="title" hasCustomPrompt="1"/>
          </p:nvPr>
        </p:nvSpPr>
        <p:spPr>
          <a:xfrm>
            <a:off x="360000" y="333374"/>
            <a:ext cx="11497038" cy="1116013"/>
          </a:xfrm>
        </p:spPr>
        <p:txBody>
          <a:bodyPr/>
          <a:lstStyle>
            <a:lvl1pPr>
              <a:defRPr/>
            </a:lvl1pPr>
          </a:lstStyle>
          <a:p>
            <a:r>
              <a:rPr lang="da-DK" dirty="0"/>
              <a:t>Indholdsslide med ren tekst </a:t>
            </a:r>
            <a:endParaRPr lang="en-US" dirty="0"/>
          </a:p>
        </p:txBody>
      </p:sp>
      <p:sp>
        <p:nvSpPr>
          <p:cNvPr id="8" name="Footer Placeholder 4">
            <a:extLst>
              <a:ext uri="{FF2B5EF4-FFF2-40B4-BE49-F238E27FC236}">
                <a16:creationId xmlns:a16="http://schemas.microsoft.com/office/drawing/2014/main" id="{AAD52DAD-08CD-494C-B12F-B2B460B35B49}"/>
              </a:ext>
            </a:extLst>
          </p:cNvPr>
          <p:cNvSpPr>
            <a:spLocks noGrp="1"/>
          </p:cNvSpPr>
          <p:nvPr>
            <p:ph type="ftr" sz="quarter" idx="3"/>
          </p:nvPr>
        </p:nvSpPr>
        <p:spPr>
          <a:xfrm>
            <a:off x="2596800" y="6274289"/>
            <a:ext cx="7597067"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10" name="Text Placeholder 3">
            <a:extLst>
              <a:ext uri="{FF2B5EF4-FFF2-40B4-BE49-F238E27FC236}">
                <a16:creationId xmlns:a16="http://schemas.microsoft.com/office/drawing/2014/main" id="{ECAFEEAA-F34C-3A49-B45E-16083E4D13F4}"/>
              </a:ext>
            </a:extLst>
          </p:cNvPr>
          <p:cNvSpPr>
            <a:spLocks noGrp="1"/>
          </p:cNvSpPr>
          <p:nvPr>
            <p:ph type="body" sz="half" idx="10" hasCustomPrompt="1"/>
          </p:nvPr>
        </p:nvSpPr>
        <p:spPr>
          <a:xfrm>
            <a:off x="360001" y="1793874"/>
            <a:ext cx="9000000" cy="4156075"/>
          </a:xfrm>
        </p:spPr>
        <p:txBody>
          <a:bodyPr>
            <a:normAutofit/>
          </a:bodyPr>
          <a:lstStyle>
            <a:lvl1pPr marL="0" indent="0">
              <a:lnSpc>
                <a:spcPct val="120000"/>
              </a:lnSpc>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err="1"/>
              <a:t>Tekst</a:t>
            </a:r>
            <a:endParaRPr lang="en-US" dirty="0"/>
          </a:p>
        </p:txBody>
      </p:sp>
      <p:sp>
        <p:nvSpPr>
          <p:cNvPr id="11" name="Date Placeholder 3">
            <a:extLst>
              <a:ext uri="{FF2B5EF4-FFF2-40B4-BE49-F238E27FC236}">
                <a16:creationId xmlns:a16="http://schemas.microsoft.com/office/drawing/2014/main" id="{F590FCC2-5FF6-424D-BC80-F4BA884ABA54}"/>
              </a:ext>
            </a:extLst>
          </p:cNvPr>
          <p:cNvSpPr>
            <a:spLocks noGrp="1"/>
          </p:cNvSpPr>
          <p:nvPr>
            <p:ph type="dt" sz="half" idx="2"/>
          </p:nvPr>
        </p:nvSpPr>
        <p:spPr>
          <a:xfrm>
            <a:off x="10342619" y="6274289"/>
            <a:ext cx="115622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AF79CE-3908-1147-A4C2-FDED3757074A}" type="datetime2">
              <a:rPr lang="da-DK" smtClean="0"/>
              <a:t>22. maj 2024</a:t>
            </a:fld>
            <a:endParaRPr lang="en-US" dirty="0"/>
          </a:p>
        </p:txBody>
      </p:sp>
      <p:sp>
        <p:nvSpPr>
          <p:cNvPr id="12" name="Slide Number Placeholder 5">
            <a:extLst>
              <a:ext uri="{FF2B5EF4-FFF2-40B4-BE49-F238E27FC236}">
                <a16:creationId xmlns:a16="http://schemas.microsoft.com/office/drawing/2014/main" id="{2B136329-1676-444C-A154-877B09088B3A}"/>
              </a:ext>
            </a:extLst>
          </p:cNvPr>
          <p:cNvSpPr>
            <a:spLocks noGrp="1"/>
          </p:cNvSpPr>
          <p:nvPr>
            <p:ph type="sldNum" sz="quarter" idx="4"/>
          </p:nvPr>
        </p:nvSpPr>
        <p:spPr>
          <a:xfrm>
            <a:off x="11510127" y="6274289"/>
            <a:ext cx="418707" cy="365125"/>
          </a:xfrm>
          <a:prstGeom prst="rect">
            <a:avLst/>
          </a:prstGeom>
        </p:spPr>
        <p:txBody>
          <a:bodyPr vert="horz" lIns="0" tIns="45720" rIns="91440" bIns="45720" rtlCol="0" anchor="ctr"/>
          <a:lstStyle>
            <a:lvl1pPr algn="r">
              <a:defRPr sz="900">
                <a:solidFill>
                  <a:schemeClr val="tx1">
                    <a:tint val="75000"/>
                  </a:schemeClr>
                </a:solidFill>
              </a:defRPr>
            </a:lvl1pPr>
          </a:lstStyle>
          <a:p>
            <a:r>
              <a:rPr lang="en-US" dirty="0"/>
              <a:t>  </a:t>
            </a:r>
            <a:fld id="{384B6154-A16E-4BE9-A890-4F642AFA4ABD}" type="slidenum">
              <a:rPr lang="en-US" smtClean="0"/>
              <a:pPr/>
              <a:t>‹nr.›</a:t>
            </a:fld>
            <a:endParaRPr lang="en-US" dirty="0"/>
          </a:p>
        </p:txBody>
      </p:sp>
    </p:spTree>
    <p:extLst>
      <p:ext uri="{BB962C8B-B14F-4D97-AF65-F5344CB8AC3E}">
        <p14:creationId xmlns:p14="http://schemas.microsoft.com/office/powerpoint/2010/main" val="3862978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D414B5-AE94-4D1D-AF3D-08A4F17CDE4F}"/>
              </a:ext>
            </a:extLst>
          </p:cNvPr>
          <p:cNvSpPr>
            <a:spLocks noGrp="1"/>
          </p:cNvSpPr>
          <p:nvPr>
            <p:ph type="title"/>
          </p:nvPr>
        </p:nvSpPr>
        <p:spPr>
          <a:xfrm>
            <a:off x="360000" y="333374"/>
            <a:ext cx="11497038" cy="1116013"/>
          </a:xfrm>
          <a:prstGeom prst="rect">
            <a:avLst/>
          </a:prstGeom>
        </p:spPr>
        <p:txBody>
          <a:bodyPr vert="horz" lIns="91440" tIns="45720" rIns="91440" bIns="45720" rtlCol="0" anchor="b" anchorCtr="0">
            <a:normAutofit/>
          </a:bodyPr>
          <a:lstStyle/>
          <a:p>
            <a:r>
              <a:rPr lang="da-DK" dirty="0"/>
              <a:t>Indholdsslide med </a:t>
            </a:r>
            <a:r>
              <a:rPr lang="da-DK" dirty="0" err="1"/>
              <a:t>bullet</a:t>
            </a:r>
            <a:r>
              <a:rPr lang="da-DK" dirty="0"/>
              <a:t> points</a:t>
            </a:r>
            <a:endParaRPr lang="en-US" dirty="0"/>
          </a:p>
        </p:txBody>
      </p:sp>
      <p:sp>
        <p:nvSpPr>
          <p:cNvPr id="3" name="Text Placeholder 2">
            <a:extLst>
              <a:ext uri="{FF2B5EF4-FFF2-40B4-BE49-F238E27FC236}">
                <a16:creationId xmlns:a16="http://schemas.microsoft.com/office/drawing/2014/main" id="{E3598646-7012-458D-B305-6F83283E0063}"/>
              </a:ext>
            </a:extLst>
          </p:cNvPr>
          <p:cNvSpPr>
            <a:spLocks noGrp="1"/>
          </p:cNvSpPr>
          <p:nvPr>
            <p:ph type="body" idx="1"/>
          </p:nvPr>
        </p:nvSpPr>
        <p:spPr>
          <a:xfrm>
            <a:off x="360000" y="1781516"/>
            <a:ext cx="11497038" cy="4168434"/>
          </a:xfrm>
          <a:prstGeom prst="rect">
            <a:avLst/>
          </a:prstGeom>
        </p:spPr>
        <p:txBody>
          <a:bodyPr vert="horz" lIns="91440" tIns="45720" rIns="91440" bIns="45720" rtlCol="0">
            <a:normAutofit/>
          </a:bodyPr>
          <a:lstStyle/>
          <a:p>
            <a:pPr lvl="0"/>
            <a:r>
              <a:rPr lang="en-US" dirty="0"/>
              <a:t>Add bullet points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A94E30C-5052-43F2-882B-6A851421DE9E}"/>
              </a:ext>
            </a:extLst>
          </p:cNvPr>
          <p:cNvSpPr>
            <a:spLocks noGrp="1"/>
          </p:cNvSpPr>
          <p:nvPr>
            <p:ph type="dt" sz="half" idx="2"/>
          </p:nvPr>
        </p:nvSpPr>
        <p:spPr>
          <a:xfrm>
            <a:off x="10342619" y="6274289"/>
            <a:ext cx="115622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AF79CE-3908-1147-A4C2-FDED3757074A}" type="datetime2">
              <a:rPr lang="da-DK" smtClean="0"/>
              <a:t>22. maj 2024</a:t>
            </a:fld>
            <a:endParaRPr lang="en-US" dirty="0"/>
          </a:p>
        </p:txBody>
      </p:sp>
      <p:sp>
        <p:nvSpPr>
          <p:cNvPr id="5" name="Footer Placeholder 4">
            <a:extLst>
              <a:ext uri="{FF2B5EF4-FFF2-40B4-BE49-F238E27FC236}">
                <a16:creationId xmlns:a16="http://schemas.microsoft.com/office/drawing/2014/main" id="{BD148FBB-7C0C-4B36-9014-6AFA4F4B9B83}"/>
              </a:ext>
            </a:extLst>
          </p:cNvPr>
          <p:cNvSpPr>
            <a:spLocks noGrp="1"/>
          </p:cNvSpPr>
          <p:nvPr>
            <p:ph type="ftr" sz="quarter" idx="3"/>
          </p:nvPr>
        </p:nvSpPr>
        <p:spPr>
          <a:xfrm>
            <a:off x="2596800" y="6274289"/>
            <a:ext cx="7597067"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5C313DF-443C-4103-91AE-5715923BDE8D}"/>
              </a:ext>
            </a:extLst>
          </p:cNvPr>
          <p:cNvSpPr>
            <a:spLocks noGrp="1"/>
          </p:cNvSpPr>
          <p:nvPr>
            <p:ph type="sldNum" sz="quarter" idx="4"/>
          </p:nvPr>
        </p:nvSpPr>
        <p:spPr>
          <a:xfrm>
            <a:off x="11510127" y="6274289"/>
            <a:ext cx="418707" cy="365125"/>
          </a:xfrm>
          <a:prstGeom prst="rect">
            <a:avLst/>
          </a:prstGeom>
        </p:spPr>
        <p:txBody>
          <a:bodyPr vert="horz" lIns="0" tIns="45720" rIns="91440" bIns="45720" rtlCol="0" anchor="ctr"/>
          <a:lstStyle>
            <a:lvl1pPr algn="r">
              <a:defRPr sz="900">
                <a:solidFill>
                  <a:schemeClr val="tx1">
                    <a:tint val="75000"/>
                  </a:schemeClr>
                </a:solidFill>
              </a:defRPr>
            </a:lvl1pPr>
          </a:lstStyle>
          <a:p>
            <a:r>
              <a:rPr lang="en-US" dirty="0"/>
              <a:t>  </a:t>
            </a:r>
            <a:fld id="{384B6154-A16E-4BE9-A890-4F642AFA4ABD}" type="slidenum">
              <a:rPr lang="en-US" smtClean="0"/>
              <a:pPr/>
              <a:t>‹nr.›</a:t>
            </a:fld>
            <a:endParaRPr lang="en-US" dirty="0"/>
          </a:p>
        </p:txBody>
      </p:sp>
      <p:pic>
        <p:nvPicPr>
          <p:cNvPr id="8" name="Picture 7">
            <a:extLst>
              <a:ext uri="{FF2B5EF4-FFF2-40B4-BE49-F238E27FC236}">
                <a16:creationId xmlns:a16="http://schemas.microsoft.com/office/drawing/2014/main" id="{81A3831B-5EB7-FE47-B64E-BBD1C49DB8E0}"/>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9435600" y="-934222"/>
            <a:ext cx="5511800" cy="6858000"/>
          </a:xfrm>
          <a:prstGeom prst="rect">
            <a:avLst/>
          </a:prstGeom>
        </p:spPr>
      </p:pic>
      <p:pic>
        <p:nvPicPr>
          <p:cNvPr id="11" name="Picture 10">
            <a:extLst>
              <a:ext uri="{FF2B5EF4-FFF2-40B4-BE49-F238E27FC236}">
                <a16:creationId xmlns:a16="http://schemas.microsoft.com/office/drawing/2014/main" id="{6E8BE2D2-74D2-F945-BE67-FFF4F321339D}"/>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p:blipFill>
        <p:spPr>
          <a:xfrm>
            <a:off x="360001" y="6125531"/>
            <a:ext cx="1734598" cy="526252"/>
          </a:xfrm>
          <a:prstGeom prst="rect">
            <a:avLst/>
          </a:prstGeom>
        </p:spPr>
      </p:pic>
    </p:spTree>
    <p:extLst>
      <p:ext uri="{BB962C8B-B14F-4D97-AF65-F5344CB8AC3E}">
        <p14:creationId xmlns:p14="http://schemas.microsoft.com/office/powerpoint/2010/main" val="418448628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5" r:id="rId3"/>
    <p:sldLayoutId id="2147483651" r:id="rId4"/>
    <p:sldLayoutId id="2147483666" r:id="rId5"/>
    <p:sldLayoutId id="2147483663" r:id="rId6"/>
    <p:sldLayoutId id="2147483664" r:id="rId7"/>
    <p:sldLayoutId id="2147483650" r:id="rId8"/>
    <p:sldLayoutId id="2147483662" r:id="rId9"/>
    <p:sldLayoutId id="2147483657" r:id="rId10"/>
    <p:sldLayoutId id="2147483661" r:id="rId11"/>
    <p:sldLayoutId id="2147483667" r:id="rId12"/>
    <p:sldLayoutId id="2147483668" r:id="rId13"/>
    <p:sldLayoutId id="2147483654" r:id="rId14"/>
    <p:sldLayoutId id="2147483655" r:id="rId15"/>
    <p:sldLayoutId id="2147483652" r:id="rId16"/>
    <p:sldLayoutId id="2147483653" r:id="rId17"/>
    <p:sldLayoutId id="2147483656" r:id="rId18"/>
    <p:sldLayoutId id="2147483658" r:id="rId19"/>
    <p:sldLayoutId id="2147483659" r:id="rId20"/>
  </p:sldLayoutIdLst>
  <p:hf hdr="0" ftr="0"/>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177800" indent="-177800" algn="l" defTabSz="914400" rtl="0" eaLnBrk="1" latinLnBrk="0" hangingPunct="1">
        <a:lnSpc>
          <a:spcPct val="110000"/>
        </a:lnSpc>
        <a:spcBef>
          <a:spcPts val="1000"/>
        </a:spcBef>
        <a:buFont typeface="Arial" panose="020B0604020202020204" pitchFamily="34" charset="0"/>
        <a:buChar char="•"/>
        <a:tabLst/>
        <a:defRPr sz="1800" kern="1200">
          <a:solidFill>
            <a:schemeClr val="tx1"/>
          </a:solidFill>
          <a:latin typeface="+mn-lt"/>
          <a:ea typeface="+mn-ea"/>
          <a:cs typeface="+mn-cs"/>
        </a:defRPr>
      </a:lvl1pPr>
      <a:lvl2pPr marL="630238" indent="-173038" algn="l" defTabSz="914400" rtl="0" eaLnBrk="1" latinLnBrk="0" hangingPunct="1">
        <a:lnSpc>
          <a:spcPct val="110000"/>
        </a:lnSpc>
        <a:spcBef>
          <a:spcPts val="500"/>
        </a:spcBef>
        <a:buFont typeface="Arial" panose="020B0604020202020204" pitchFamily="34" charset="0"/>
        <a:buChar char="•"/>
        <a:tabLst/>
        <a:defRPr sz="1600" kern="1200">
          <a:solidFill>
            <a:schemeClr val="tx1"/>
          </a:solidFill>
          <a:latin typeface="+mn-lt"/>
          <a:ea typeface="+mn-ea"/>
          <a:cs typeface="+mn-cs"/>
        </a:defRPr>
      </a:lvl2pPr>
      <a:lvl3pPr marL="808038" indent="106363" algn="l" defTabSz="914400" rtl="0" eaLnBrk="1" latinLnBrk="0" hangingPunct="1">
        <a:lnSpc>
          <a:spcPct val="110000"/>
        </a:lnSpc>
        <a:spcBef>
          <a:spcPts val="500"/>
        </a:spcBef>
        <a:buFont typeface="Arial" panose="020B0604020202020204" pitchFamily="34" charset="0"/>
        <a:buChar char="•"/>
        <a:tabLst/>
        <a:defRPr sz="1600" kern="1200">
          <a:solidFill>
            <a:schemeClr val="tx1"/>
          </a:solidFill>
          <a:latin typeface="+mn-lt"/>
          <a:ea typeface="+mn-ea"/>
          <a:cs typeface="+mn-cs"/>
        </a:defRPr>
      </a:lvl3pPr>
      <a:lvl4pPr marL="1250950" indent="-131763" algn="l" defTabSz="914400" rtl="0" eaLnBrk="1" latinLnBrk="0" hangingPunct="1">
        <a:lnSpc>
          <a:spcPct val="11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1514475" indent="-122238" algn="l" defTabSz="914400" rtl="0" eaLnBrk="1" latinLnBrk="0" hangingPunct="1">
        <a:lnSpc>
          <a:spcPct val="11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1" userDrawn="1">
          <p15:clr>
            <a:srgbClr val="F26B43"/>
          </p15:clr>
        </p15:guide>
        <p15:guide id="2" orient="horz" pos="210" userDrawn="1">
          <p15:clr>
            <a:srgbClr val="F26B43"/>
          </p15:clr>
        </p15:guide>
        <p15:guide id="3" orient="horz" pos="4088" userDrawn="1">
          <p15:clr>
            <a:srgbClr val="F26B43"/>
          </p15:clr>
        </p15:guide>
        <p15:guide id="4" pos="7469" userDrawn="1">
          <p15:clr>
            <a:srgbClr val="F26B43"/>
          </p15:clr>
        </p15:guide>
        <p15:guide id="5" orient="horz" pos="1117" userDrawn="1">
          <p15:clr>
            <a:srgbClr val="F26B43"/>
          </p15:clr>
        </p15:guide>
        <p15:guide id="6" orient="horz" pos="913" userDrawn="1">
          <p15:clr>
            <a:srgbClr val="F26B43"/>
          </p15:clr>
        </p15:guide>
        <p15:guide id="7" orient="horz" pos="3748" userDrawn="1">
          <p15:clr>
            <a:srgbClr val="F26B43"/>
          </p15:clr>
        </p15:guide>
        <p15:guide id="8" pos="3840" userDrawn="1">
          <p15:clr>
            <a:srgbClr val="F26B43"/>
          </p15:clr>
        </p15:guide>
        <p15:guide id="9" pos="365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A5FC9-0168-2243-B73C-2AB12118951C}"/>
              </a:ext>
            </a:extLst>
          </p:cNvPr>
          <p:cNvSpPr>
            <a:spLocks noGrp="1"/>
          </p:cNvSpPr>
          <p:nvPr>
            <p:ph type="ctrTitle"/>
          </p:nvPr>
        </p:nvSpPr>
        <p:spPr/>
        <p:txBody>
          <a:bodyPr/>
          <a:lstStyle/>
          <a:p>
            <a:r>
              <a:rPr lang="da-DK" dirty="0"/>
              <a:t>Titel slide</a:t>
            </a:r>
          </a:p>
        </p:txBody>
      </p:sp>
      <p:sp>
        <p:nvSpPr>
          <p:cNvPr id="3" name="Subtitle 2">
            <a:extLst>
              <a:ext uri="{FF2B5EF4-FFF2-40B4-BE49-F238E27FC236}">
                <a16:creationId xmlns:a16="http://schemas.microsoft.com/office/drawing/2014/main" id="{6FCA10BF-696C-AC4D-AA70-63823AF9516A}"/>
              </a:ext>
            </a:extLst>
          </p:cNvPr>
          <p:cNvSpPr>
            <a:spLocks noGrp="1"/>
          </p:cNvSpPr>
          <p:nvPr>
            <p:ph type="subTitle" idx="1"/>
          </p:nvPr>
        </p:nvSpPr>
        <p:spPr/>
        <p:txBody>
          <a:bodyPr/>
          <a:lstStyle/>
          <a:p>
            <a:r>
              <a:rPr lang="da-DK" dirty="0"/>
              <a:t>Undertitel. Baggrundsfarve kan ændres </a:t>
            </a:r>
            <a:r>
              <a:rPr lang="da-DK"/>
              <a:t>via Design – Baggrundstypografier </a:t>
            </a:r>
            <a:r>
              <a:rPr lang="mr-IN" dirty="0"/>
              <a:t>–</a:t>
            </a:r>
            <a:r>
              <a:rPr lang="da-DK" dirty="0"/>
              <a:t> Formater baggrund</a:t>
            </a:r>
          </a:p>
        </p:txBody>
      </p:sp>
    </p:spTree>
    <p:extLst>
      <p:ext uri="{BB962C8B-B14F-4D97-AF65-F5344CB8AC3E}">
        <p14:creationId xmlns:p14="http://schemas.microsoft.com/office/powerpoint/2010/main" val="1671752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E39C3-11FD-2E42-901B-08CE2DB31D6F}"/>
              </a:ext>
            </a:extLst>
          </p:cNvPr>
          <p:cNvSpPr>
            <a:spLocks noGrp="1"/>
          </p:cNvSpPr>
          <p:nvPr>
            <p:ph type="title"/>
          </p:nvPr>
        </p:nvSpPr>
        <p:spPr/>
        <p:txBody>
          <a:bodyPr/>
          <a:lstStyle/>
          <a:p>
            <a:r>
              <a:rPr lang="da-DK" dirty="0"/>
              <a:t>Indholdsslide med billede</a:t>
            </a:r>
          </a:p>
        </p:txBody>
      </p:sp>
      <p:pic>
        <p:nvPicPr>
          <p:cNvPr id="8" name="Picture Placeholder 7">
            <a:extLst>
              <a:ext uri="{FF2B5EF4-FFF2-40B4-BE49-F238E27FC236}">
                <a16:creationId xmlns:a16="http://schemas.microsoft.com/office/drawing/2014/main" id="{5501EA18-A75F-5D45-99F7-733762C1A025}"/>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4008" r="4008"/>
          <a:stretch>
            <a:fillRect/>
          </a:stretch>
        </p:blipFill>
        <p:spPr/>
      </p:pic>
      <p:sp>
        <p:nvSpPr>
          <p:cNvPr id="4" name="Text Placeholder 3">
            <a:extLst>
              <a:ext uri="{FF2B5EF4-FFF2-40B4-BE49-F238E27FC236}">
                <a16:creationId xmlns:a16="http://schemas.microsoft.com/office/drawing/2014/main" id="{F86AD483-B020-474F-A4CF-DF26FE4BD1EB}"/>
              </a:ext>
            </a:extLst>
          </p:cNvPr>
          <p:cNvSpPr>
            <a:spLocks noGrp="1"/>
          </p:cNvSpPr>
          <p:nvPr>
            <p:ph type="body" sz="half" idx="2"/>
          </p:nvPr>
        </p:nvSpPr>
        <p:spPr/>
        <p:txBody>
          <a:bodyPr/>
          <a:lstStyle/>
          <a:p>
            <a:r>
              <a:rPr lang="da-DK" dirty="0"/>
              <a:t>Billede i højre side kan ændres ved </a:t>
            </a:r>
            <a:r>
              <a:rPr lang="da-DK"/>
              <a:t>at højreklikke </a:t>
            </a:r>
            <a:r>
              <a:rPr lang="da-DK" dirty="0"/>
              <a:t>på det og vælge Skift billede.</a:t>
            </a:r>
          </a:p>
        </p:txBody>
      </p:sp>
      <p:sp>
        <p:nvSpPr>
          <p:cNvPr id="5" name="Date Placeholder 4">
            <a:extLst>
              <a:ext uri="{FF2B5EF4-FFF2-40B4-BE49-F238E27FC236}">
                <a16:creationId xmlns:a16="http://schemas.microsoft.com/office/drawing/2014/main" id="{8C933C28-4B40-BA45-9363-93C22E170259}"/>
              </a:ext>
            </a:extLst>
          </p:cNvPr>
          <p:cNvSpPr>
            <a:spLocks noGrp="1"/>
          </p:cNvSpPr>
          <p:nvPr>
            <p:ph type="dt" sz="half" idx="10"/>
          </p:nvPr>
        </p:nvSpPr>
        <p:spPr/>
        <p:txBody>
          <a:bodyPr/>
          <a:lstStyle/>
          <a:p>
            <a:fld id="{F2AF79CE-3908-1147-A4C2-FDED3757074A}" type="datetime2">
              <a:rPr lang="da-DK" smtClean="0"/>
              <a:t>22. maj 2024</a:t>
            </a:fld>
            <a:endParaRPr lang="en-US" dirty="0"/>
          </a:p>
        </p:txBody>
      </p:sp>
      <p:sp>
        <p:nvSpPr>
          <p:cNvPr id="6" name="Slide Number Placeholder 5">
            <a:extLst>
              <a:ext uri="{FF2B5EF4-FFF2-40B4-BE49-F238E27FC236}">
                <a16:creationId xmlns:a16="http://schemas.microsoft.com/office/drawing/2014/main" id="{21358991-D2E0-9A48-B4B9-FC95D09F796A}"/>
              </a:ext>
            </a:extLst>
          </p:cNvPr>
          <p:cNvSpPr>
            <a:spLocks noGrp="1"/>
          </p:cNvSpPr>
          <p:nvPr>
            <p:ph type="sldNum" sz="quarter" idx="4"/>
          </p:nvPr>
        </p:nvSpPr>
        <p:spPr/>
        <p:txBody>
          <a:bodyPr/>
          <a:lstStyle/>
          <a:p>
            <a:r>
              <a:rPr lang="en-US"/>
              <a:t>  </a:t>
            </a:r>
            <a:fld id="{384B6154-A16E-4BE9-A890-4F642AFA4ABD}" type="slidenum">
              <a:rPr lang="en-US" smtClean="0"/>
              <a:pPr/>
              <a:t>10</a:t>
            </a:fld>
            <a:endParaRPr lang="en-US" dirty="0"/>
          </a:p>
        </p:txBody>
      </p:sp>
    </p:spTree>
    <p:extLst>
      <p:ext uri="{BB962C8B-B14F-4D97-AF65-F5344CB8AC3E}">
        <p14:creationId xmlns:p14="http://schemas.microsoft.com/office/powerpoint/2010/main" val="986138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435C0-9692-5C41-9B63-6BCC596B9A22}"/>
              </a:ext>
            </a:extLst>
          </p:cNvPr>
          <p:cNvSpPr>
            <a:spLocks noGrp="1"/>
          </p:cNvSpPr>
          <p:nvPr>
            <p:ph type="title"/>
          </p:nvPr>
        </p:nvSpPr>
        <p:spPr/>
        <p:txBody>
          <a:bodyPr/>
          <a:lstStyle/>
          <a:p>
            <a:r>
              <a:rPr lang="da-DK" dirty="0"/>
              <a:t>Indholdsslide med graf</a:t>
            </a:r>
          </a:p>
        </p:txBody>
      </p:sp>
      <p:sp>
        <p:nvSpPr>
          <p:cNvPr id="3" name="Text Placeholder 2">
            <a:extLst>
              <a:ext uri="{FF2B5EF4-FFF2-40B4-BE49-F238E27FC236}">
                <a16:creationId xmlns:a16="http://schemas.microsoft.com/office/drawing/2014/main" id="{194ECFEB-72EB-F744-A1A2-57D6E35850C6}"/>
              </a:ext>
            </a:extLst>
          </p:cNvPr>
          <p:cNvSpPr>
            <a:spLocks noGrp="1"/>
          </p:cNvSpPr>
          <p:nvPr>
            <p:ph type="body" sz="half" idx="2"/>
          </p:nvPr>
        </p:nvSpPr>
        <p:spPr/>
        <p:txBody>
          <a:bodyPr/>
          <a:lstStyle/>
          <a:p>
            <a:r>
              <a:rPr lang="da-DK" dirty="0"/>
              <a:t>Højre side med placeholder for graf. Farver kan ændres via ved at dobbeltklikke på graf, vælge Design og Skift farver.</a:t>
            </a:r>
          </a:p>
        </p:txBody>
      </p:sp>
      <p:graphicFrame>
        <p:nvGraphicFramePr>
          <p:cNvPr id="7" name="Chart Placeholder 6">
            <a:extLst>
              <a:ext uri="{FF2B5EF4-FFF2-40B4-BE49-F238E27FC236}">
                <a16:creationId xmlns:a16="http://schemas.microsoft.com/office/drawing/2014/main" id="{A3F54A7C-5791-E143-8362-04EFE25D68BC}"/>
              </a:ext>
            </a:extLst>
          </p:cNvPr>
          <p:cNvGraphicFramePr>
            <a:graphicFrameLocks noGrp="1"/>
          </p:cNvGraphicFramePr>
          <p:nvPr>
            <p:ph type="chart" sz="quarter" idx="11"/>
            <p:extLst>
              <p:ext uri="{D42A27DB-BD31-4B8C-83A1-F6EECF244321}">
                <p14:modId xmlns:p14="http://schemas.microsoft.com/office/powerpoint/2010/main" val="1582573985"/>
              </p:ext>
            </p:extLst>
          </p:nvPr>
        </p:nvGraphicFramePr>
        <p:xfrm>
          <a:off x="6096000" y="1773238"/>
          <a:ext cx="5761038" cy="4156075"/>
        </p:xfrm>
        <a:graphic>
          <a:graphicData uri="http://schemas.openxmlformats.org/drawingml/2006/chart">
            <c:chart xmlns:c="http://schemas.openxmlformats.org/drawingml/2006/chart" xmlns:r="http://schemas.openxmlformats.org/officeDocument/2006/relationships" r:id="rId2"/>
          </a:graphicData>
        </a:graphic>
      </p:graphicFrame>
      <p:sp>
        <p:nvSpPr>
          <p:cNvPr id="5" name="Date Placeholder 4">
            <a:extLst>
              <a:ext uri="{FF2B5EF4-FFF2-40B4-BE49-F238E27FC236}">
                <a16:creationId xmlns:a16="http://schemas.microsoft.com/office/drawing/2014/main" id="{E1EBBEB0-A7F2-B543-A82E-81B3F40B0078}"/>
              </a:ext>
            </a:extLst>
          </p:cNvPr>
          <p:cNvSpPr>
            <a:spLocks noGrp="1"/>
          </p:cNvSpPr>
          <p:nvPr>
            <p:ph type="dt" sz="half" idx="12"/>
          </p:nvPr>
        </p:nvSpPr>
        <p:spPr/>
        <p:txBody>
          <a:bodyPr/>
          <a:lstStyle/>
          <a:p>
            <a:fld id="{F2AF79CE-3908-1147-A4C2-FDED3757074A}" type="datetime2">
              <a:rPr lang="da-DK" smtClean="0"/>
              <a:t>22. maj 2024</a:t>
            </a:fld>
            <a:endParaRPr lang="en-US" dirty="0"/>
          </a:p>
        </p:txBody>
      </p:sp>
      <p:sp>
        <p:nvSpPr>
          <p:cNvPr id="6" name="Slide Number Placeholder 5">
            <a:extLst>
              <a:ext uri="{FF2B5EF4-FFF2-40B4-BE49-F238E27FC236}">
                <a16:creationId xmlns:a16="http://schemas.microsoft.com/office/drawing/2014/main" id="{1EDC34EE-BB85-6441-A0A5-4A5D751F3F82}"/>
              </a:ext>
            </a:extLst>
          </p:cNvPr>
          <p:cNvSpPr>
            <a:spLocks noGrp="1"/>
          </p:cNvSpPr>
          <p:nvPr>
            <p:ph type="sldNum" sz="quarter" idx="4"/>
          </p:nvPr>
        </p:nvSpPr>
        <p:spPr/>
        <p:txBody>
          <a:bodyPr/>
          <a:lstStyle/>
          <a:p>
            <a:r>
              <a:rPr lang="en-US"/>
              <a:t>  </a:t>
            </a:r>
            <a:fld id="{384B6154-A16E-4BE9-A890-4F642AFA4ABD}" type="slidenum">
              <a:rPr lang="en-US" smtClean="0"/>
              <a:pPr/>
              <a:t>11</a:t>
            </a:fld>
            <a:endParaRPr lang="en-US" dirty="0"/>
          </a:p>
        </p:txBody>
      </p:sp>
    </p:spTree>
    <p:extLst>
      <p:ext uri="{BB962C8B-B14F-4D97-AF65-F5344CB8AC3E}">
        <p14:creationId xmlns:p14="http://schemas.microsoft.com/office/powerpoint/2010/main" val="1459191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435C0-9692-5C41-9B63-6BCC596B9A22}"/>
              </a:ext>
            </a:extLst>
          </p:cNvPr>
          <p:cNvSpPr>
            <a:spLocks noGrp="1"/>
          </p:cNvSpPr>
          <p:nvPr>
            <p:ph type="title"/>
          </p:nvPr>
        </p:nvSpPr>
        <p:spPr/>
        <p:txBody>
          <a:bodyPr/>
          <a:lstStyle/>
          <a:p>
            <a:r>
              <a:rPr lang="da-DK" dirty="0"/>
              <a:t>Indholdsslide med graf</a:t>
            </a:r>
          </a:p>
        </p:txBody>
      </p:sp>
      <p:sp>
        <p:nvSpPr>
          <p:cNvPr id="3" name="Text Placeholder 2">
            <a:extLst>
              <a:ext uri="{FF2B5EF4-FFF2-40B4-BE49-F238E27FC236}">
                <a16:creationId xmlns:a16="http://schemas.microsoft.com/office/drawing/2014/main" id="{194ECFEB-72EB-F744-A1A2-57D6E35850C6}"/>
              </a:ext>
            </a:extLst>
          </p:cNvPr>
          <p:cNvSpPr>
            <a:spLocks noGrp="1"/>
          </p:cNvSpPr>
          <p:nvPr>
            <p:ph type="body" sz="half" idx="2"/>
          </p:nvPr>
        </p:nvSpPr>
        <p:spPr/>
        <p:txBody>
          <a:bodyPr/>
          <a:lstStyle/>
          <a:p>
            <a:r>
              <a:rPr lang="da-DK" dirty="0"/>
              <a:t>Højre side med placeholder for graf. Farver kan ændres via ved at dobbeltklikke på graf, vælge Design og Skift farver.</a:t>
            </a:r>
          </a:p>
        </p:txBody>
      </p:sp>
      <p:graphicFrame>
        <p:nvGraphicFramePr>
          <p:cNvPr id="7" name="Chart Placeholder 6">
            <a:extLst>
              <a:ext uri="{FF2B5EF4-FFF2-40B4-BE49-F238E27FC236}">
                <a16:creationId xmlns:a16="http://schemas.microsoft.com/office/drawing/2014/main" id="{A3F54A7C-5791-E143-8362-04EFE25D68BC}"/>
              </a:ext>
            </a:extLst>
          </p:cNvPr>
          <p:cNvGraphicFramePr>
            <a:graphicFrameLocks noGrp="1"/>
          </p:cNvGraphicFramePr>
          <p:nvPr>
            <p:ph type="chart" sz="quarter" idx="11"/>
            <p:extLst>
              <p:ext uri="{D42A27DB-BD31-4B8C-83A1-F6EECF244321}">
                <p14:modId xmlns:p14="http://schemas.microsoft.com/office/powerpoint/2010/main" val="3786599881"/>
              </p:ext>
            </p:extLst>
          </p:nvPr>
        </p:nvGraphicFramePr>
        <p:xfrm>
          <a:off x="6096000" y="1773238"/>
          <a:ext cx="5761038" cy="4156075"/>
        </p:xfrm>
        <a:graphic>
          <a:graphicData uri="http://schemas.openxmlformats.org/drawingml/2006/chart">
            <c:chart xmlns:c="http://schemas.openxmlformats.org/drawingml/2006/chart" xmlns:r="http://schemas.openxmlformats.org/officeDocument/2006/relationships" r:id="rId2"/>
          </a:graphicData>
        </a:graphic>
      </p:graphicFrame>
      <p:sp>
        <p:nvSpPr>
          <p:cNvPr id="5" name="Date Placeholder 4">
            <a:extLst>
              <a:ext uri="{FF2B5EF4-FFF2-40B4-BE49-F238E27FC236}">
                <a16:creationId xmlns:a16="http://schemas.microsoft.com/office/drawing/2014/main" id="{E1EBBEB0-A7F2-B543-A82E-81B3F40B0078}"/>
              </a:ext>
            </a:extLst>
          </p:cNvPr>
          <p:cNvSpPr>
            <a:spLocks noGrp="1"/>
          </p:cNvSpPr>
          <p:nvPr>
            <p:ph type="dt" sz="half" idx="12"/>
          </p:nvPr>
        </p:nvSpPr>
        <p:spPr/>
        <p:txBody>
          <a:bodyPr/>
          <a:lstStyle/>
          <a:p>
            <a:fld id="{F2AF79CE-3908-1147-A4C2-FDED3757074A}" type="datetime2">
              <a:rPr lang="da-DK" smtClean="0"/>
              <a:t>22. maj 2024</a:t>
            </a:fld>
            <a:endParaRPr lang="en-US" dirty="0"/>
          </a:p>
        </p:txBody>
      </p:sp>
      <p:sp>
        <p:nvSpPr>
          <p:cNvPr id="6" name="Slide Number Placeholder 5">
            <a:extLst>
              <a:ext uri="{FF2B5EF4-FFF2-40B4-BE49-F238E27FC236}">
                <a16:creationId xmlns:a16="http://schemas.microsoft.com/office/drawing/2014/main" id="{1EDC34EE-BB85-6441-A0A5-4A5D751F3F82}"/>
              </a:ext>
            </a:extLst>
          </p:cNvPr>
          <p:cNvSpPr>
            <a:spLocks noGrp="1"/>
          </p:cNvSpPr>
          <p:nvPr>
            <p:ph type="sldNum" sz="quarter" idx="4"/>
          </p:nvPr>
        </p:nvSpPr>
        <p:spPr/>
        <p:txBody>
          <a:bodyPr/>
          <a:lstStyle/>
          <a:p>
            <a:r>
              <a:rPr lang="en-US"/>
              <a:t>  </a:t>
            </a:r>
            <a:fld id="{384B6154-A16E-4BE9-A890-4F642AFA4ABD}" type="slidenum">
              <a:rPr lang="en-US" smtClean="0"/>
              <a:pPr/>
              <a:t>12</a:t>
            </a:fld>
            <a:endParaRPr lang="en-US" dirty="0"/>
          </a:p>
        </p:txBody>
      </p:sp>
    </p:spTree>
    <p:extLst>
      <p:ext uri="{BB962C8B-B14F-4D97-AF65-F5344CB8AC3E}">
        <p14:creationId xmlns:p14="http://schemas.microsoft.com/office/powerpoint/2010/main" val="2603746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64876-2448-5041-8311-C33F367C52A4}"/>
              </a:ext>
            </a:extLst>
          </p:cNvPr>
          <p:cNvSpPr>
            <a:spLocks noGrp="1"/>
          </p:cNvSpPr>
          <p:nvPr>
            <p:ph type="title"/>
          </p:nvPr>
        </p:nvSpPr>
        <p:spPr/>
        <p:txBody>
          <a:bodyPr/>
          <a:lstStyle/>
          <a:p>
            <a:r>
              <a:rPr lang="da-DK" dirty="0"/>
              <a:t>Kontakt information</a:t>
            </a:r>
          </a:p>
        </p:txBody>
      </p:sp>
      <p:sp>
        <p:nvSpPr>
          <p:cNvPr id="3" name="Text Placeholder 2">
            <a:extLst>
              <a:ext uri="{FF2B5EF4-FFF2-40B4-BE49-F238E27FC236}">
                <a16:creationId xmlns:a16="http://schemas.microsoft.com/office/drawing/2014/main" id="{56485BA3-A11C-C646-B416-B145B6CBF26A}"/>
              </a:ext>
            </a:extLst>
          </p:cNvPr>
          <p:cNvSpPr>
            <a:spLocks noGrp="1"/>
          </p:cNvSpPr>
          <p:nvPr>
            <p:ph type="body" sz="half" idx="10"/>
          </p:nvPr>
        </p:nvSpPr>
        <p:spPr/>
        <p:txBody>
          <a:bodyPr/>
          <a:lstStyle/>
          <a:p>
            <a:r>
              <a:rPr lang="da-DK" dirty="0"/>
              <a:t>Bosætningskoordinator</a:t>
            </a:r>
            <a:br>
              <a:rPr lang="da-DK" dirty="0"/>
            </a:br>
            <a:r>
              <a:rPr lang="da-DK" dirty="0"/>
              <a:t>T: 7434 0361</a:t>
            </a:r>
            <a:br>
              <a:rPr lang="da-DK" dirty="0"/>
            </a:br>
            <a:r>
              <a:rPr lang="da-DK" dirty="0"/>
              <a:t>E: </a:t>
            </a:r>
            <a:r>
              <a:rPr lang="da-DK" dirty="0" err="1"/>
              <a:t>atjl@haderslev.dk</a:t>
            </a:r>
            <a:endParaRPr lang="da-DK" dirty="0"/>
          </a:p>
        </p:txBody>
      </p:sp>
      <p:sp>
        <p:nvSpPr>
          <p:cNvPr id="4" name="Date Placeholder 3">
            <a:extLst>
              <a:ext uri="{FF2B5EF4-FFF2-40B4-BE49-F238E27FC236}">
                <a16:creationId xmlns:a16="http://schemas.microsoft.com/office/drawing/2014/main" id="{478D8F5D-5160-6A4C-9E81-5828CCDDBC94}"/>
              </a:ext>
            </a:extLst>
          </p:cNvPr>
          <p:cNvSpPr>
            <a:spLocks noGrp="1"/>
          </p:cNvSpPr>
          <p:nvPr>
            <p:ph type="dt" sz="half" idx="2"/>
          </p:nvPr>
        </p:nvSpPr>
        <p:spPr/>
        <p:txBody>
          <a:bodyPr/>
          <a:lstStyle/>
          <a:p>
            <a:fld id="{F2AF79CE-3908-1147-A4C2-FDED3757074A}" type="datetime2">
              <a:rPr lang="da-DK" smtClean="0"/>
              <a:pPr/>
              <a:t>22. maj 2024</a:t>
            </a:fld>
            <a:endParaRPr lang="en-US" dirty="0"/>
          </a:p>
        </p:txBody>
      </p:sp>
      <p:sp>
        <p:nvSpPr>
          <p:cNvPr id="5" name="Slide Number Placeholder 4">
            <a:extLst>
              <a:ext uri="{FF2B5EF4-FFF2-40B4-BE49-F238E27FC236}">
                <a16:creationId xmlns:a16="http://schemas.microsoft.com/office/drawing/2014/main" id="{631D9146-A364-1E4B-9F9A-A9E23F9D9DD9}"/>
              </a:ext>
            </a:extLst>
          </p:cNvPr>
          <p:cNvSpPr>
            <a:spLocks noGrp="1"/>
          </p:cNvSpPr>
          <p:nvPr>
            <p:ph type="sldNum" sz="quarter" idx="4"/>
          </p:nvPr>
        </p:nvSpPr>
        <p:spPr/>
        <p:txBody>
          <a:bodyPr/>
          <a:lstStyle/>
          <a:p>
            <a:r>
              <a:rPr lang="en-US"/>
              <a:t>  </a:t>
            </a:r>
            <a:fld id="{384B6154-A16E-4BE9-A890-4F642AFA4ABD}" type="slidenum">
              <a:rPr lang="en-US" smtClean="0"/>
              <a:pPr/>
              <a:t>13</a:t>
            </a:fld>
            <a:endParaRPr lang="en-US" dirty="0"/>
          </a:p>
        </p:txBody>
      </p:sp>
      <p:sp>
        <p:nvSpPr>
          <p:cNvPr id="6" name="Text Placeholder 5">
            <a:extLst>
              <a:ext uri="{FF2B5EF4-FFF2-40B4-BE49-F238E27FC236}">
                <a16:creationId xmlns:a16="http://schemas.microsoft.com/office/drawing/2014/main" id="{3619C666-F99F-3C41-9820-60C5D419F30D}"/>
              </a:ext>
            </a:extLst>
          </p:cNvPr>
          <p:cNvSpPr>
            <a:spLocks noGrp="1"/>
          </p:cNvSpPr>
          <p:nvPr>
            <p:ph type="body" idx="1"/>
          </p:nvPr>
        </p:nvSpPr>
        <p:spPr/>
        <p:txBody>
          <a:bodyPr/>
          <a:lstStyle/>
          <a:p>
            <a:r>
              <a:rPr lang="da-DK" dirty="0"/>
              <a:t>Anita Tjørnelund</a:t>
            </a:r>
          </a:p>
        </p:txBody>
      </p:sp>
      <p:pic>
        <p:nvPicPr>
          <p:cNvPr id="9" name="Picture Placeholder 8">
            <a:extLst>
              <a:ext uri="{FF2B5EF4-FFF2-40B4-BE49-F238E27FC236}">
                <a16:creationId xmlns:a16="http://schemas.microsoft.com/office/drawing/2014/main" id="{5FAF94A4-1EE9-B744-85D4-0C476B52C415}"/>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16687" r="16687"/>
          <a:stretch/>
        </p:blipFill>
        <p:spPr/>
      </p:pic>
    </p:spTree>
    <p:extLst>
      <p:ext uri="{BB962C8B-B14F-4D97-AF65-F5344CB8AC3E}">
        <p14:creationId xmlns:p14="http://schemas.microsoft.com/office/powerpoint/2010/main" val="1069363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508B5-9E86-3141-AD45-2973C465C6E8}"/>
              </a:ext>
            </a:extLst>
          </p:cNvPr>
          <p:cNvSpPr>
            <a:spLocks noGrp="1"/>
          </p:cNvSpPr>
          <p:nvPr>
            <p:ph type="title"/>
          </p:nvPr>
        </p:nvSpPr>
        <p:spPr/>
        <p:txBody>
          <a:bodyPr/>
          <a:lstStyle/>
          <a:p>
            <a:r>
              <a:rPr lang="da-DK" dirty="0"/>
              <a:t>Kontakt information</a:t>
            </a:r>
          </a:p>
        </p:txBody>
      </p:sp>
      <p:sp>
        <p:nvSpPr>
          <p:cNvPr id="3" name="Text Placeholder 2">
            <a:extLst>
              <a:ext uri="{FF2B5EF4-FFF2-40B4-BE49-F238E27FC236}">
                <a16:creationId xmlns:a16="http://schemas.microsoft.com/office/drawing/2014/main" id="{217FDC84-5C90-DA45-A9E2-D2C51031A2BC}"/>
              </a:ext>
            </a:extLst>
          </p:cNvPr>
          <p:cNvSpPr>
            <a:spLocks noGrp="1"/>
          </p:cNvSpPr>
          <p:nvPr>
            <p:ph type="body" sz="half" idx="10"/>
          </p:nvPr>
        </p:nvSpPr>
        <p:spPr/>
        <p:txBody>
          <a:bodyPr/>
          <a:lstStyle/>
          <a:p>
            <a:r>
              <a:rPr lang="da-DK" dirty="0"/>
              <a:t>Bosætningskoordinator</a:t>
            </a:r>
            <a:br>
              <a:rPr lang="da-DK" dirty="0"/>
            </a:br>
            <a:r>
              <a:rPr lang="da-DK" dirty="0"/>
              <a:t>T: 7434 0361</a:t>
            </a:r>
            <a:br>
              <a:rPr lang="da-DK" dirty="0"/>
            </a:br>
            <a:r>
              <a:rPr lang="da-DK" dirty="0"/>
              <a:t>E: </a:t>
            </a:r>
            <a:r>
              <a:rPr lang="da-DK" dirty="0" err="1"/>
              <a:t>atjl@haderslev.dk</a:t>
            </a:r>
            <a:endParaRPr lang="da-DK" dirty="0"/>
          </a:p>
        </p:txBody>
      </p:sp>
      <p:sp>
        <p:nvSpPr>
          <p:cNvPr id="4" name="Date Placeholder 3">
            <a:extLst>
              <a:ext uri="{FF2B5EF4-FFF2-40B4-BE49-F238E27FC236}">
                <a16:creationId xmlns:a16="http://schemas.microsoft.com/office/drawing/2014/main" id="{F0EA0992-B1D6-AD4A-9FBA-AD924FCD4C43}"/>
              </a:ext>
            </a:extLst>
          </p:cNvPr>
          <p:cNvSpPr>
            <a:spLocks noGrp="1"/>
          </p:cNvSpPr>
          <p:nvPr>
            <p:ph type="dt" sz="half" idx="2"/>
          </p:nvPr>
        </p:nvSpPr>
        <p:spPr/>
        <p:txBody>
          <a:bodyPr/>
          <a:lstStyle/>
          <a:p>
            <a:fld id="{F2AF79CE-3908-1147-A4C2-FDED3757074A}" type="datetime2">
              <a:rPr lang="da-DK" smtClean="0"/>
              <a:pPr/>
              <a:t>22. maj 2024</a:t>
            </a:fld>
            <a:endParaRPr lang="en-US" dirty="0"/>
          </a:p>
        </p:txBody>
      </p:sp>
      <p:sp>
        <p:nvSpPr>
          <p:cNvPr id="5" name="Slide Number Placeholder 4">
            <a:extLst>
              <a:ext uri="{FF2B5EF4-FFF2-40B4-BE49-F238E27FC236}">
                <a16:creationId xmlns:a16="http://schemas.microsoft.com/office/drawing/2014/main" id="{F99F3919-6146-1947-AA8F-F8D6C57D29F7}"/>
              </a:ext>
            </a:extLst>
          </p:cNvPr>
          <p:cNvSpPr>
            <a:spLocks noGrp="1"/>
          </p:cNvSpPr>
          <p:nvPr>
            <p:ph type="sldNum" sz="quarter" idx="4"/>
          </p:nvPr>
        </p:nvSpPr>
        <p:spPr/>
        <p:txBody>
          <a:bodyPr/>
          <a:lstStyle/>
          <a:p>
            <a:r>
              <a:rPr lang="en-US"/>
              <a:t>  </a:t>
            </a:r>
            <a:fld id="{384B6154-A16E-4BE9-A890-4F642AFA4ABD}" type="slidenum">
              <a:rPr lang="en-US" smtClean="0"/>
              <a:pPr/>
              <a:t>14</a:t>
            </a:fld>
            <a:endParaRPr lang="en-US" dirty="0"/>
          </a:p>
        </p:txBody>
      </p:sp>
      <p:sp>
        <p:nvSpPr>
          <p:cNvPr id="6" name="Text Placeholder 5">
            <a:extLst>
              <a:ext uri="{FF2B5EF4-FFF2-40B4-BE49-F238E27FC236}">
                <a16:creationId xmlns:a16="http://schemas.microsoft.com/office/drawing/2014/main" id="{696A8EF6-F7DE-8E40-9167-31BE15DC797C}"/>
              </a:ext>
            </a:extLst>
          </p:cNvPr>
          <p:cNvSpPr>
            <a:spLocks noGrp="1"/>
          </p:cNvSpPr>
          <p:nvPr>
            <p:ph type="body" idx="1"/>
          </p:nvPr>
        </p:nvSpPr>
        <p:spPr/>
        <p:txBody>
          <a:bodyPr/>
          <a:lstStyle/>
          <a:p>
            <a:r>
              <a:rPr lang="da-DK" dirty="0"/>
              <a:t>Anita Tjørnelund</a:t>
            </a:r>
          </a:p>
        </p:txBody>
      </p:sp>
      <p:pic>
        <p:nvPicPr>
          <p:cNvPr id="12" name="Picture Placeholder 11">
            <a:extLst>
              <a:ext uri="{FF2B5EF4-FFF2-40B4-BE49-F238E27FC236}">
                <a16:creationId xmlns:a16="http://schemas.microsoft.com/office/drawing/2014/main" id="{BDD93456-25FE-C543-9358-7D33D851847C}"/>
              </a:ext>
            </a:extLst>
          </p:cNvPr>
          <p:cNvPicPr>
            <a:picLocks noGrp="1" noChangeAspect="1"/>
          </p:cNvPicPr>
          <p:nvPr>
            <p:ph type="pic" sz="quarter" idx="11"/>
          </p:nvPr>
        </p:nvPicPr>
        <p:blipFill rotWithShape="1">
          <a:blip r:embed="rId2" cstate="print">
            <a:extLst>
              <a:ext uri="{28A0092B-C50C-407E-A947-70E740481C1C}">
                <a14:useLocalDpi xmlns:a14="http://schemas.microsoft.com/office/drawing/2010/main" val="0"/>
              </a:ext>
            </a:extLst>
          </a:blip>
          <a:srcRect l="16687" r="16687"/>
          <a:stretch/>
        </p:blipFill>
        <p:spPr/>
      </p:pic>
      <p:pic>
        <p:nvPicPr>
          <p:cNvPr id="14" name="Picture Placeholder 13">
            <a:extLst>
              <a:ext uri="{FF2B5EF4-FFF2-40B4-BE49-F238E27FC236}">
                <a16:creationId xmlns:a16="http://schemas.microsoft.com/office/drawing/2014/main" id="{B2FB70FF-65FB-6844-8162-D26EBC39D5FA}"/>
              </a:ext>
            </a:extLst>
          </p:cNvPr>
          <p:cNvPicPr>
            <a:picLocks noGrp="1" noChangeAspect="1"/>
          </p:cNvPicPr>
          <p:nvPr>
            <p:ph type="pic" sz="quarter" idx="12"/>
          </p:nvPr>
        </p:nvPicPr>
        <p:blipFill rotWithShape="1">
          <a:blip r:embed="rId2" cstate="print">
            <a:extLst>
              <a:ext uri="{28A0092B-C50C-407E-A947-70E740481C1C}">
                <a14:useLocalDpi xmlns:a14="http://schemas.microsoft.com/office/drawing/2010/main" val="0"/>
              </a:ext>
            </a:extLst>
          </a:blip>
          <a:srcRect l="16687" r="16687"/>
          <a:stretch/>
        </p:blipFill>
        <p:spPr/>
      </p:pic>
      <p:sp>
        <p:nvSpPr>
          <p:cNvPr id="9" name="Text Placeholder 8">
            <a:extLst>
              <a:ext uri="{FF2B5EF4-FFF2-40B4-BE49-F238E27FC236}">
                <a16:creationId xmlns:a16="http://schemas.microsoft.com/office/drawing/2014/main" id="{BC1AEFFF-4DC1-5F46-AB8F-91CC4D0F341B}"/>
              </a:ext>
            </a:extLst>
          </p:cNvPr>
          <p:cNvSpPr>
            <a:spLocks noGrp="1"/>
          </p:cNvSpPr>
          <p:nvPr>
            <p:ph type="body" sz="half" idx="13"/>
          </p:nvPr>
        </p:nvSpPr>
        <p:spPr/>
        <p:txBody>
          <a:bodyPr/>
          <a:lstStyle/>
          <a:p>
            <a:r>
              <a:rPr lang="da-DK" dirty="0"/>
              <a:t>Bosætningskoordinator</a:t>
            </a:r>
            <a:br>
              <a:rPr lang="da-DK" dirty="0"/>
            </a:br>
            <a:r>
              <a:rPr lang="da-DK" dirty="0"/>
              <a:t>T: 7434 0361</a:t>
            </a:r>
            <a:br>
              <a:rPr lang="da-DK" dirty="0"/>
            </a:br>
            <a:r>
              <a:rPr lang="da-DK" dirty="0"/>
              <a:t>E: </a:t>
            </a:r>
            <a:r>
              <a:rPr lang="da-DK" dirty="0" err="1"/>
              <a:t>atjl@haderslev.dk</a:t>
            </a:r>
            <a:endParaRPr lang="da-DK" dirty="0"/>
          </a:p>
        </p:txBody>
      </p:sp>
      <p:sp>
        <p:nvSpPr>
          <p:cNvPr id="10" name="Text Placeholder 9">
            <a:extLst>
              <a:ext uri="{FF2B5EF4-FFF2-40B4-BE49-F238E27FC236}">
                <a16:creationId xmlns:a16="http://schemas.microsoft.com/office/drawing/2014/main" id="{A46BB684-F523-9C49-BDE5-889EC04F33FE}"/>
              </a:ext>
            </a:extLst>
          </p:cNvPr>
          <p:cNvSpPr>
            <a:spLocks noGrp="1"/>
          </p:cNvSpPr>
          <p:nvPr>
            <p:ph type="body" idx="14"/>
          </p:nvPr>
        </p:nvSpPr>
        <p:spPr/>
        <p:txBody>
          <a:bodyPr/>
          <a:lstStyle/>
          <a:p>
            <a:r>
              <a:rPr lang="da-DK" dirty="0"/>
              <a:t>Anita Tjørnelund</a:t>
            </a:r>
          </a:p>
        </p:txBody>
      </p:sp>
    </p:spTree>
    <p:extLst>
      <p:ext uri="{BB962C8B-B14F-4D97-AF65-F5344CB8AC3E}">
        <p14:creationId xmlns:p14="http://schemas.microsoft.com/office/powerpoint/2010/main" val="3329115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508B5-9E86-3141-AD45-2973C465C6E8}"/>
              </a:ext>
            </a:extLst>
          </p:cNvPr>
          <p:cNvSpPr>
            <a:spLocks noGrp="1"/>
          </p:cNvSpPr>
          <p:nvPr>
            <p:ph type="title"/>
          </p:nvPr>
        </p:nvSpPr>
        <p:spPr/>
        <p:txBody>
          <a:bodyPr/>
          <a:lstStyle/>
          <a:p>
            <a:r>
              <a:rPr lang="da-DK" dirty="0"/>
              <a:t>Kontakt information</a:t>
            </a:r>
          </a:p>
        </p:txBody>
      </p:sp>
      <p:sp>
        <p:nvSpPr>
          <p:cNvPr id="3" name="Text Placeholder 2">
            <a:extLst>
              <a:ext uri="{FF2B5EF4-FFF2-40B4-BE49-F238E27FC236}">
                <a16:creationId xmlns:a16="http://schemas.microsoft.com/office/drawing/2014/main" id="{217FDC84-5C90-DA45-A9E2-D2C51031A2BC}"/>
              </a:ext>
            </a:extLst>
          </p:cNvPr>
          <p:cNvSpPr>
            <a:spLocks noGrp="1"/>
          </p:cNvSpPr>
          <p:nvPr>
            <p:ph type="body" sz="half" idx="10"/>
          </p:nvPr>
        </p:nvSpPr>
        <p:spPr/>
        <p:txBody>
          <a:bodyPr/>
          <a:lstStyle/>
          <a:p>
            <a:r>
              <a:rPr lang="da-DK" dirty="0"/>
              <a:t>Bosætningskoordinator</a:t>
            </a:r>
            <a:br>
              <a:rPr lang="da-DK" dirty="0"/>
            </a:br>
            <a:r>
              <a:rPr lang="da-DK" dirty="0"/>
              <a:t>T: 7434 0361</a:t>
            </a:r>
            <a:br>
              <a:rPr lang="da-DK" dirty="0"/>
            </a:br>
            <a:r>
              <a:rPr lang="da-DK" dirty="0"/>
              <a:t>E: </a:t>
            </a:r>
            <a:r>
              <a:rPr lang="da-DK" dirty="0" err="1"/>
              <a:t>atjl@haderslev.dk</a:t>
            </a:r>
            <a:endParaRPr lang="da-DK" dirty="0"/>
          </a:p>
        </p:txBody>
      </p:sp>
      <p:sp>
        <p:nvSpPr>
          <p:cNvPr id="4" name="Date Placeholder 3">
            <a:extLst>
              <a:ext uri="{FF2B5EF4-FFF2-40B4-BE49-F238E27FC236}">
                <a16:creationId xmlns:a16="http://schemas.microsoft.com/office/drawing/2014/main" id="{F0EA0992-B1D6-AD4A-9FBA-AD924FCD4C43}"/>
              </a:ext>
            </a:extLst>
          </p:cNvPr>
          <p:cNvSpPr>
            <a:spLocks noGrp="1"/>
          </p:cNvSpPr>
          <p:nvPr>
            <p:ph type="dt" sz="half" idx="2"/>
          </p:nvPr>
        </p:nvSpPr>
        <p:spPr/>
        <p:txBody>
          <a:bodyPr/>
          <a:lstStyle/>
          <a:p>
            <a:fld id="{F2AF79CE-3908-1147-A4C2-FDED3757074A}" type="datetime2">
              <a:rPr lang="da-DK" smtClean="0"/>
              <a:pPr/>
              <a:t>22. maj 2024</a:t>
            </a:fld>
            <a:endParaRPr lang="en-US" dirty="0"/>
          </a:p>
        </p:txBody>
      </p:sp>
      <p:sp>
        <p:nvSpPr>
          <p:cNvPr id="5" name="Slide Number Placeholder 4">
            <a:extLst>
              <a:ext uri="{FF2B5EF4-FFF2-40B4-BE49-F238E27FC236}">
                <a16:creationId xmlns:a16="http://schemas.microsoft.com/office/drawing/2014/main" id="{F99F3919-6146-1947-AA8F-F8D6C57D29F7}"/>
              </a:ext>
            </a:extLst>
          </p:cNvPr>
          <p:cNvSpPr>
            <a:spLocks noGrp="1"/>
          </p:cNvSpPr>
          <p:nvPr>
            <p:ph type="sldNum" sz="quarter" idx="4"/>
          </p:nvPr>
        </p:nvSpPr>
        <p:spPr/>
        <p:txBody>
          <a:bodyPr/>
          <a:lstStyle/>
          <a:p>
            <a:r>
              <a:rPr lang="en-US"/>
              <a:t>  </a:t>
            </a:r>
            <a:fld id="{384B6154-A16E-4BE9-A890-4F642AFA4ABD}" type="slidenum">
              <a:rPr lang="en-US" smtClean="0"/>
              <a:pPr/>
              <a:t>15</a:t>
            </a:fld>
            <a:endParaRPr lang="en-US" dirty="0"/>
          </a:p>
        </p:txBody>
      </p:sp>
      <p:sp>
        <p:nvSpPr>
          <p:cNvPr id="6" name="Text Placeholder 5">
            <a:extLst>
              <a:ext uri="{FF2B5EF4-FFF2-40B4-BE49-F238E27FC236}">
                <a16:creationId xmlns:a16="http://schemas.microsoft.com/office/drawing/2014/main" id="{696A8EF6-F7DE-8E40-9167-31BE15DC797C}"/>
              </a:ext>
            </a:extLst>
          </p:cNvPr>
          <p:cNvSpPr>
            <a:spLocks noGrp="1"/>
          </p:cNvSpPr>
          <p:nvPr>
            <p:ph type="body" idx="1"/>
          </p:nvPr>
        </p:nvSpPr>
        <p:spPr/>
        <p:txBody>
          <a:bodyPr/>
          <a:lstStyle/>
          <a:p>
            <a:r>
              <a:rPr lang="da-DK" dirty="0"/>
              <a:t>Anita Tjørnelund</a:t>
            </a:r>
          </a:p>
        </p:txBody>
      </p:sp>
      <p:pic>
        <p:nvPicPr>
          <p:cNvPr id="12" name="Picture Placeholder 11">
            <a:extLst>
              <a:ext uri="{FF2B5EF4-FFF2-40B4-BE49-F238E27FC236}">
                <a16:creationId xmlns:a16="http://schemas.microsoft.com/office/drawing/2014/main" id="{BDD93456-25FE-C543-9358-7D33D851847C}"/>
              </a:ext>
            </a:extLst>
          </p:cNvPr>
          <p:cNvPicPr>
            <a:picLocks noGrp="1" noChangeAspect="1"/>
          </p:cNvPicPr>
          <p:nvPr>
            <p:ph type="pic" sz="quarter" idx="11"/>
          </p:nvPr>
        </p:nvPicPr>
        <p:blipFill rotWithShape="1">
          <a:blip r:embed="rId2" cstate="print">
            <a:extLst>
              <a:ext uri="{28A0092B-C50C-407E-A947-70E740481C1C}">
                <a14:useLocalDpi xmlns:a14="http://schemas.microsoft.com/office/drawing/2010/main" val="0"/>
              </a:ext>
            </a:extLst>
          </a:blip>
          <a:srcRect l="16687" r="16687"/>
          <a:stretch/>
        </p:blipFill>
        <p:spPr/>
      </p:pic>
      <p:pic>
        <p:nvPicPr>
          <p:cNvPr id="14" name="Picture Placeholder 13">
            <a:extLst>
              <a:ext uri="{FF2B5EF4-FFF2-40B4-BE49-F238E27FC236}">
                <a16:creationId xmlns:a16="http://schemas.microsoft.com/office/drawing/2014/main" id="{B2FB70FF-65FB-6844-8162-D26EBC39D5FA}"/>
              </a:ext>
            </a:extLst>
          </p:cNvPr>
          <p:cNvPicPr>
            <a:picLocks noGrp="1" noChangeAspect="1"/>
          </p:cNvPicPr>
          <p:nvPr>
            <p:ph type="pic" sz="quarter" idx="12"/>
          </p:nvPr>
        </p:nvPicPr>
        <p:blipFill rotWithShape="1">
          <a:blip r:embed="rId2" cstate="print">
            <a:extLst>
              <a:ext uri="{28A0092B-C50C-407E-A947-70E740481C1C}">
                <a14:useLocalDpi xmlns:a14="http://schemas.microsoft.com/office/drawing/2010/main" val="0"/>
              </a:ext>
            </a:extLst>
          </a:blip>
          <a:srcRect l="16687" r="16687"/>
          <a:stretch/>
        </p:blipFill>
        <p:spPr/>
      </p:pic>
      <p:sp>
        <p:nvSpPr>
          <p:cNvPr id="9" name="Text Placeholder 8">
            <a:extLst>
              <a:ext uri="{FF2B5EF4-FFF2-40B4-BE49-F238E27FC236}">
                <a16:creationId xmlns:a16="http://schemas.microsoft.com/office/drawing/2014/main" id="{BC1AEFFF-4DC1-5F46-AB8F-91CC4D0F341B}"/>
              </a:ext>
            </a:extLst>
          </p:cNvPr>
          <p:cNvSpPr>
            <a:spLocks noGrp="1"/>
          </p:cNvSpPr>
          <p:nvPr>
            <p:ph type="body" sz="half" idx="13"/>
          </p:nvPr>
        </p:nvSpPr>
        <p:spPr/>
        <p:txBody>
          <a:bodyPr/>
          <a:lstStyle/>
          <a:p>
            <a:r>
              <a:rPr lang="da-DK" dirty="0"/>
              <a:t>Bosætningskoordinator</a:t>
            </a:r>
            <a:br>
              <a:rPr lang="da-DK" dirty="0"/>
            </a:br>
            <a:r>
              <a:rPr lang="da-DK" dirty="0"/>
              <a:t>T: 7434 0361</a:t>
            </a:r>
            <a:br>
              <a:rPr lang="da-DK" dirty="0"/>
            </a:br>
            <a:r>
              <a:rPr lang="da-DK" dirty="0"/>
              <a:t>E: </a:t>
            </a:r>
            <a:r>
              <a:rPr lang="da-DK" dirty="0" err="1"/>
              <a:t>atjl@haderslev.dk</a:t>
            </a:r>
            <a:endParaRPr lang="da-DK" dirty="0"/>
          </a:p>
        </p:txBody>
      </p:sp>
      <p:sp>
        <p:nvSpPr>
          <p:cNvPr id="10" name="Text Placeholder 9">
            <a:extLst>
              <a:ext uri="{FF2B5EF4-FFF2-40B4-BE49-F238E27FC236}">
                <a16:creationId xmlns:a16="http://schemas.microsoft.com/office/drawing/2014/main" id="{A46BB684-F523-9C49-BDE5-889EC04F33FE}"/>
              </a:ext>
            </a:extLst>
          </p:cNvPr>
          <p:cNvSpPr>
            <a:spLocks noGrp="1"/>
          </p:cNvSpPr>
          <p:nvPr>
            <p:ph type="body" idx="14"/>
          </p:nvPr>
        </p:nvSpPr>
        <p:spPr/>
        <p:txBody>
          <a:bodyPr/>
          <a:lstStyle/>
          <a:p>
            <a:r>
              <a:rPr lang="da-DK" dirty="0"/>
              <a:t>Anita Tjørnelund</a:t>
            </a:r>
          </a:p>
        </p:txBody>
      </p:sp>
    </p:spTree>
    <p:extLst>
      <p:ext uri="{BB962C8B-B14F-4D97-AF65-F5344CB8AC3E}">
        <p14:creationId xmlns:p14="http://schemas.microsoft.com/office/powerpoint/2010/main" val="658443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102353-8B1A-E147-9F89-903BB6217267}"/>
              </a:ext>
            </a:extLst>
          </p:cNvPr>
          <p:cNvSpPr>
            <a:spLocks noGrp="1"/>
          </p:cNvSpPr>
          <p:nvPr>
            <p:ph type="dt" sz="half" idx="2"/>
          </p:nvPr>
        </p:nvSpPr>
        <p:spPr/>
        <p:txBody>
          <a:bodyPr/>
          <a:lstStyle/>
          <a:p>
            <a:fld id="{F2AF79CE-3908-1147-A4C2-FDED3757074A}" type="datetime2">
              <a:rPr lang="da-DK" smtClean="0"/>
              <a:t>22. maj 2024</a:t>
            </a:fld>
            <a:endParaRPr lang="en-US" dirty="0"/>
          </a:p>
        </p:txBody>
      </p:sp>
      <p:sp>
        <p:nvSpPr>
          <p:cNvPr id="3" name="Slide Number Placeholder 2">
            <a:extLst>
              <a:ext uri="{FF2B5EF4-FFF2-40B4-BE49-F238E27FC236}">
                <a16:creationId xmlns:a16="http://schemas.microsoft.com/office/drawing/2014/main" id="{CC62354D-BE1B-5049-BCC4-699CB9A1CB0B}"/>
              </a:ext>
            </a:extLst>
          </p:cNvPr>
          <p:cNvSpPr>
            <a:spLocks noGrp="1"/>
          </p:cNvSpPr>
          <p:nvPr>
            <p:ph type="sldNum" sz="quarter" idx="4"/>
          </p:nvPr>
        </p:nvSpPr>
        <p:spPr/>
        <p:txBody>
          <a:bodyPr/>
          <a:lstStyle/>
          <a:p>
            <a:r>
              <a:rPr lang="en-US"/>
              <a:t>  </a:t>
            </a:r>
            <a:fld id="{384B6154-A16E-4BE9-A890-4F642AFA4ABD}" type="slidenum">
              <a:rPr lang="en-US" smtClean="0"/>
              <a:pPr/>
              <a:t>16</a:t>
            </a:fld>
            <a:endParaRPr lang="en-US" dirty="0"/>
          </a:p>
        </p:txBody>
      </p:sp>
    </p:spTree>
    <p:extLst>
      <p:ext uri="{BB962C8B-B14F-4D97-AF65-F5344CB8AC3E}">
        <p14:creationId xmlns:p14="http://schemas.microsoft.com/office/powerpoint/2010/main" val="3550998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05DC4-349A-B243-B578-1358032758F5}"/>
              </a:ext>
            </a:extLst>
          </p:cNvPr>
          <p:cNvSpPr>
            <a:spLocks noGrp="1"/>
          </p:cNvSpPr>
          <p:nvPr>
            <p:ph type="ctrTitle"/>
          </p:nvPr>
        </p:nvSpPr>
        <p:spPr/>
        <p:txBody>
          <a:bodyPr/>
          <a:lstStyle/>
          <a:p>
            <a:r>
              <a:rPr lang="da-DK" dirty="0"/>
              <a:t>Co-</a:t>
            </a:r>
            <a:r>
              <a:rPr lang="da-DK" dirty="0" err="1"/>
              <a:t>branded</a:t>
            </a:r>
            <a:r>
              <a:rPr lang="da-DK" dirty="0"/>
              <a:t> titel slide</a:t>
            </a:r>
          </a:p>
        </p:txBody>
      </p:sp>
      <p:sp>
        <p:nvSpPr>
          <p:cNvPr id="3" name="Subtitle 2">
            <a:extLst>
              <a:ext uri="{FF2B5EF4-FFF2-40B4-BE49-F238E27FC236}">
                <a16:creationId xmlns:a16="http://schemas.microsoft.com/office/drawing/2014/main" id="{803E2EA8-80BF-A74A-9CFD-95AD14F02A3E}"/>
              </a:ext>
            </a:extLst>
          </p:cNvPr>
          <p:cNvSpPr>
            <a:spLocks noGrp="1"/>
          </p:cNvSpPr>
          <p:nvPr>
            <p:ph type="subTitle" idx="1"/>
          </p:nvPr>
        </p:nvSpPr>
        <p:spPr/>
        <p:txBody>
          <a:bodyPr/>
          <a:lstStyle/>
          <a:p>
            <a:r>
              <a:rPr lang="da-DK" dirty="0"/>
              <a:t>Undertitel. Baggrundsfarve kan ændres </a:t>
            </a:r>
            <a:r>
              <a:rPr lang="da-DK"/>
              <a:t>via Design – Baggrundstypografier </a:t>
            </a:r>
            <a:r>
              <a:rPr lang="mr-IN" dirty="0"/>
              <a:t>–</a:t>
            </a:r>
            <a:r>
              <a:rPr lang="da-DK" dirty="0"/>
              <a:t> Formater baggrund</a:t>
            </a:r>
          </a:p>
        </p:txBody>
      </p:sp>
      <p:pic>
        <p:nvPicPr>
          <p:cNvPr id="4" name="Picture 3">
            <a:extLst>
              <a:ext uri="{FF2B5EF4-FFF2-40B4-BE49-F238E27FC236}">
                <a16:creationId xmlns:a16="http://schemas.microsoft.com/office/drawing/2014/main" id="{4AAC4424-8A55-C142-A1AC-B32B20612D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1955" y="451555"/>
            <a:ext cx="1751351" cy="324000"/>
          </a:xfrm>
          <a:prstGeom prst="rect">
            <a:avLst/>
          </a:prstGeom>
        </p:spPr>
      </p:pic>
    </p:spTree>
    <p:extLst>
      <p:ext uri="{BB962C8B-B14F-4D97-AF65-F5344CB8AC3E}">
        <p14:creationId xmlns:p14="http://schemas.microsoft.com/office/powerpoint/2010/main" val="4080715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DD2DC-B8EA-8844-8585-9A5033306367}"/>
              </a:ext>
            </a:extLst>
          </p:cNvPr>
          <p:cNvSpPr>
            <a:spLocks noGrp="1"/>
          </p:cNvSpPr>
          <p:nvPr>
            <p:ph type="title"/>
          </p:nvPr>
        </p:nvSpPr>
        <p:spPr/>
        <p:txBody>
          <a:bodyPr/>
          <a:lstStyle/>
          <a:p>
            <a:r>
              <a:rPr lang="da-DK" dirty="0"/>
              <a:t>Co-</a:t>
            </a:r>
            <a:r>
              <a:rPr lang="da-DK" dirty="0" err="1"/>
              <a:t>branded</a:t>
            </a:r>
            <a:r>
              <a:rPr lang="da-DK" dirty="0"/>
              <a:t> indholdsslide</a:t>
            </a:r>
          </a:p>
        </p:txBody>
      </p:sp>
      <p:sp>
        <p:nvSpPr>
          <p:cNvPr id="3" name="Text Placeholder 2">
            <a:extLst>
              <a:ext uri="{FF2B5EF4-FFF2-40B4-BE49-F238E27FC236}">
                <a16:creationId xmlns:a16="http://schemas.microsoft.com/office/drawing/2014/main" id="{CF2D1D48-753E-0B4F-B657-24D5E84CBF8C}"/>
              </a:ext>
            </a:extLst>
          </p:cNvPr>
          <p:cNvSpPr>
            <a:spLocks noGrp="1"/>
          </p:cNvSpPr>
          <p:nvPr>
            <p:ph type="body" sz="half" idx="10"/>
          </p:nvPr>
        </p:nvSpPr>
        <p:spPr/>
        <p:txBody>
          <a:bodyPr/>
          <a:lstStyle/>
          <a:p>
            <a:r>
              <a:rPr lang="da-DK" dirty="0"/>
              <a:t>Vores historiske beliggenhed har lært os at løfte i flok og få det bedste ud af vores talenter i en kommune, der er rig på fantastisk smuk og varieret natur, der både byder på dyrehave, plantagelandskab, strande og ikke mindst Haderslev Fjord.</a:t>
            </a:r>
          </a:p>
          <a:p>
            <a:endParaRPr lang="da-DK" dirty="0"/>
          </a:p>
        </p:txBody>
      </p:sp>
      <p:sp>
        <p:nvSpPr>
          <p:cNvPr id="4" name="Date Placeholder 3">
            <a:extLst>
              <a:ext uri="{FF2B5EF4-FFF2-40B4-BE49-F238E27FC236}">
                <a16:creationId xmlns:a16="http://schemas.microsoft.com/office/drawing/2014/main" id="{595CB176-78EB-D848-94B7-612DBF3A1BB2}"/>
              </a:ext>
            </a:extLst>
          </p:cNvPr>
          <p:cNvSpPr>
            <a:spLocks noGrp="1"/>
          </p:cNvSpPr>
          <p:nvPr>
            <p:ph type="dt" sz="half" idx="2"/>
          </p:nvPr>
        </p:nvSpPr>
        <p:spPr/>
        <p:txBody>
          <a:bodyPr/>
          <a:lstStyle/>
          <a:p>
            <a:fld id="{F2AF79CE-3908-1147-A4C2-FDED3757074A}" type="datetime2">
              <a:rPr lang="da-DK" smtClean="0"/>
              <a:pPr/>
              <a:t>22. maj 2024</a:t>
            </a:fld>
            <a:endParaRPr lang="en-US" dirty="0"/>
          </a:p>
        </p:txBody>
      </p:sp>
      <p:sp>
        <p:nvSpPr>
          <p:cNvPr id="5" name="Slide Number Placeholder 4">
            <a:extLst>
              <a:ext uri="{FF2B5EF4-FFF2-40B4-BE49-F238E27FC236}">
                <a16:creationId xmlns:a16="http://schemas.microsoft.com/office/drawing/2014/main" id="{8C1DDD70-4888-8F43-BA58-E6EADEF616D1}"/>
              </a:ext>
            </a:extLst>
          </p:cNvPr>
          <p:cNvSpPr>
            <a:spLocks noGrp="1"/>
          </p:cNvSpPr>
          <p:nvPr>
            <p:ph type="sldNum" sz="quarter" idx="4"/>
          </p:nvPr>
        </p:nvSpPr>
        <p:spPr/>
        <p:txBody>
          <a:bodyPr/>
          <a:lstStyle/>
          <a:p>
            <a:r>
              <a:rPr lang="en-US"/>
              <a:t>  </a:t>
            </a:r>
            <a:fld id="{384B6154-A16E-4BE9-A890-4F642AFA4ABD}" type="slidenum">
              <a:rPr lang="en-US" smtClean="0"/>
              <a:pPr/>
              <a:t>18</a:t>
            </a:fld>
            <a:endParaRPr lang="en-US" dirty="0"/>
          </a:p>
        </p:txBody>
      </p:sp>
      <p:pic>
        <p:nvPicPr>
          <p:cNvPr id="10" name="Picture 9">
            <a:extLst>
              <a:ext uri="{FF2B5EF4-FFF2-40B4-BE49-F238E27FC236}">
                <a16:creationId xmlns:a16="http://schemas.microsoft.com/office/drawing/2014/main" id="{6C8ECEAB-B769-5D4D-BC8A-87CA1789B0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5511" y="6263098"/>
            <a:ext cx="1556756" cy="288000"/>
          </a:xfrm>
          <a:prstGeom prst="rect">
            <a:avLst/>
          </a:prstGeom>
        </p:spPr>
      </p:pic>
    </p:spTree>
    <p:extLst>
      <p:ext uri="{BB962C8B-B14F-4D97-AF65-F5344CB8AC3E}">
        <p14:creationId xmlns:p14="http://schemas.microsoft.com/office/powerpoint/2010/main" val="605777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47A5A-0CAE-2E45-9345-4ED10199273C}"/>
              </a:ext>
            </a:extLst>
          </p:cNvPr>
          <p:cNvSpPr>
            <a:spLocks noGrp="1"/>
          </p:cNvSpPr>
          <p:nvPr>
            <p:ph type="ctrTitle"/>
          </p:nvPr>
        </p:nvSpPr>
        <p:spPr/>
        <p:txBody>
          <a:bodyPr/>
          <a:lstStyle/>
          <a:p>
            <a:r>
              <a:rPr lang="da-DK" dirty="0"/>
              <a:t>Titel slide</a:t>
            </a:r>
          </a:p>
        </p:txBody>
      </p:sp>
      <p:sp>
        <p:nvSpPr>
          <p:cNvPr id="3" name="Subtitle 2">
            <a:extLst>
              <a:ext uri="{FF2B5EF4-FFF2-40B4-BE49-F238E27FC236}">
                <a16:creationId xmlns:a16="http://schemas.microsoft.com/office/drawing/2014/main" id="{24EC467C-7213-C149-A429-5F727A18F535}"/>
              </a:ext>
            </a:extLst>
          </p:cNvPr>
          <p:cNvSpPr>
            <a:spLocks noGrp="1"/>
          </p:cNvSpPr>
          <p:nvPr>
            <p:ph type="subTitle" idx="1"/>
          </p:nvPr>
        </p:nvSpPr>
        <p:spPr/>
        <p:txBody>
          <a:bodyPr/>
          <a:lstStyle/>
          <a:p>
            <a:r>
              <a:rPr lang="da-DK" dirty="0"/>
              <a:t>Undertitel. Baggrundsfarve kan ændres via </a:t>
            </a:r>
            <a:r>
              <a:rPr lang="da-DK"/>
              <a:t>Design – Baggrundstypografier </a:t>
            </a:r>
            <a:r>
              <a:rPr lang="mr-IN"/>
              <a:t>–</a:t>
            </a:r>
            <a:r>
              <a:rPr lang="da-DK"/>
              <a:t> </a:t>
            </a:r>
            <a:r>
              <a:rPr lang="da-DK" dirty="0"/>
              <a:t>Formater baggrund. Billede kan ændres ved </a:t>
            </a:r>
            <a:r>
              <a:rPr lang="da-DK"/>
              <a:t>at højreklikke på billedet </a:t>
            </a:r>
            <a:r>
              <a:rPr lang="da-DK" dirty="0"/>
              <a:t>og vælge Skift billede.</a:t>
            </a:r>
          </a:p>
        </p:txBody>
      </p:sp>
      <p:pic>
        <p:nvPicPr>
          <p:cNvPr id="6" name="Picture Placeholder 5">
            <a:extLst>
              <a:ext uri="{FF2B5EF4-FFF2-40B4-BE49-F238E27FC236}">
                <a16:creationId xmlns:a16="http://schemas.microsoft.com/office/drawing/2014/main" id="{0A9B7BB5-2F2B-2949-B509-E54CF2B7867C}"/>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2624" r="32624"/>
          <a:stretch>
            <a:fillRect/>
          </a:stretch>
        </p:blipFill>
        <p:spPr/>
      </p:pic>
    </p:spTree>
    <p:extLst>
      <p:ext uri="{BB962C8B-B14F-4D97-AF65-F5344CB8AC3E}">
        <p14:creationId xmlns:p14="http://schemas.microsoft.com/office/powerpoint/2010/main" val="2354949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85007B4-CCFB-E144-9AA9-6B1E464FC712}"/>
              </a:ext>
            </a:extLst>
          </p:cNvPr>
          <p:cNvSpPr>
            <a:spLocks noGrp="1"/>
          </p:cNvSpPr>
          <p:nvPr>
            <p:ph type="subTitle" idx="1"/>
          </p:nvPr>
        </p:nvSpPr>
        <p:spPr/>
        <p:txBody>
          <a:bodyPr/>
          <a:lstStyle/>
          <a:p>
            <a:pPr marL="342900" indent="-342900">
              <a:buFont typeface="+mj-lt"/>
              <a:buAutoNum type="arabicPeriod"/>
            </a:pPr>
            <a:r>
              <a:rPr lang="da-DK" dirty="0"/>
              <a:t>Agenda #1</a:t>
            </a:r>
          </a:p>
          <a:p>
            <a:pPr marL="342900" indent="-342900">
              <a:buFont typeface="+mj-lt"/>
              <a:buAutoNum type="arabicPeriod"/>
            </a:pPr>
            <a:r>
              <a:rPr lang="da-DK" dirty="0"/>
              <a:t>Agenda #2</a:t>
            </a:r>
          </a:p>
          <a:p>
            <a:pPr marL="342900" indent="-342900">
              <a:buFont typeface="+mj-lt"/>
              <a:buAutoNum type="arabicPeriod"/>
            </a:pPr>
            <a:r>
              <a:rPr lang="da-DK" dirty="0"/>
              <a:t>Agenda #3</a:t>
            </a:r>
          </a:p>
          <a:p>
            <a:pPr marL="342900" indent="-342900">
              <a:buFont typeface="+mj-lt"/>
              <a:buAutoNum type="arabicPeriod"/>
            </a:pPr>
            <a:r>
              <a:rPr lang="da-DK" dirty="0"/>
              <a:t>Agenda #4</a:t>
            </a:r>
          </a:p>
          <a:p>
            <a:pPr marL="342900" indent="-342900">
              <a:buFont typeface="+mj-lt"/>
              <a:buAutoNum type="arabicPeriod"/>
            </a:pPr>
            <a:r>
              <a:rPr lang="da-DK" dirty="0"/>
              <a:t>Agenda #5</a:t>
            </a:r>
          </a:p>
          <a:p>
            <a:endParaRPr lang="da-DK" dirty="0"/>
          </a:p>
        </p:txBody>
      </p:sp>
      <p:sp>
        <p:nvSpPr>
          <p:cNvPr id="3" name="Title 2">
            <a:extLst>
              <a:ext uri="{FF2B5EF4-FFF2-40B4-BE49-F238E27FC236}">
                <a16:creationId xmlns:a16="http://schemas.microsoft.com/office/drawing/2014/main" id="{E3752ACB-2A3A-5948-A8F4-6E589C6C7FBC}"/>
              </a:ext>
            </a:extLst>
          </p:cNvPr>
          <p:cNvSpPr>
            <a:spLocks noGrp="1"/>
          </p:cNvSpPr>
          <p:nvPr>
            <p:ph type="ctrTitle"/>
          </p:nvPr>
        </p:nvSpPr>
        <p:spPr/>
        <p:txBody>
          <a:bodyPr/>
          <a:lstStyle/>
          <a:p>
            <a:r>
              <a:rPr lang="da-DK" dirty="0"/>
              <a:t>Agenda</a:t>
            </a:r>
          </a:p>
        </p:txBody>
      </p:sp>
    </p:spTree>
    <p:extLst>
      <p:ext uri="{BB962C8B-B14F-4D97-AF65-F5344CB8AC3E}">
        <p14:creationId xmlns:p14="http://schemas.microsoft.com/office/powerpoint/2010/main" val="1772013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86A70-24E8-6347-9DAF-FCD36DD6093C}"/>
              </a:ext>
            </a:extLst>
          </p:cNvPr>
          <p:cNvSpPr>
            <a:spLocks noGrp="1"/>
          </p:cNvSpPr>
          <p:nvPr>
            <p:ph type="ctrTitle"/>
          </p:nvPr>
        </p:nvSpPr>
        <p:spPr/>
        <p:txBody>
          <a:bodyPr/>
          <a:lstStyle/>
          <a:p>
            <a:r>
              <a:rPr lang="da-DK" dirty="0"/>
              <a:t>Titel sektion</a:t>
            </a:r>
          </a:p>
        </p:txBody>
      </p:sp>
      <p:sp>
        <p:nvSpPr>
          <p:cNvPr id="3" name="Subtitle 2">
            <a:extLst>
              <a:ext uri="{FF2B5EF4-FFF2-40B4-BE49-F238E27FC236}">
                <a16:creationId xmlns:a16="http://schemas.microsoft.com/office/drawing/2014/main" id="{1EAEDFA9-0802-2145-9AB3-7B0D892958B7}"/>
              </a:ext>
            </a:extLst>
          </p:cNvPr>
          <p:cNvSpPr>
            <a:spLocks noGrp="1"/>
          </p:cNvSpPr>
          <p:nvPr>
            <p:ph type="subTitle" idx="1"/>
          </p:nvPr>
        </p:nvSpPr>
        <p:spPr/>
        <p:txBody>
          <a:bodyPr/>
          <a:lstStyle/>
          <a:p>
            <a:r>
              <a:rPr lang="da-DK" dirty="0"/>
              <a:t>Undertitel. Baggrundsfarve kan ændres </a:t>
            </a:r>
            <a:r>
              <a:rPr lang="da-DK"/>
              <a:t>via Design – Baggrundstypografier </a:t>
            </a:r>
            <a:r>
              <a:rPr lang="mr-IN" dirty="0"/>
              <a:t>–</a:t>
            </a:r>
            <a:r>
              <a:rPr lang="da-DK" dirty="0"/>
              <a:t> Formater baggrund</a:t>
            </a:r>
          </a:p>
        </p:txBody>
      </p:sp>
    </p:spTree>
    <p:extLst>
      <p:ext uri="{BB962C8B-B14F-4D97-AF65-F5344CB8AC3E}">
        <p14:creationId xmlns:p14="http://schemas.microsoft.com/office/powerpoint/2010/main" val="3888254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7E772-E2B4-4142-A3F6-59F15E3109FA}"/>
              </a:ext>
            </a:extLst>
          </p:cNvPr>
          <p:cNvSpPr>
            <a:spLocks noGrp="1"/>
          </p:cNvSpPr>
          <p:nvPr>
            <p:ph type="ctrTitle"/>
          </p:nvPr>
        </p:nvSpPr>
        <p:spPr/>
        <p:txBody>
          <a:bodyPr/>
          <a:lstStyle/>
          <a:p>
            <a:r>
              <a:rPr lang="da-DK" dirty="0"/>
              <a:t>Titel sektion</a:t>
            </a:r>
          </a:p>
        </p:txBody>
      </p:sp>
      <p:sp>
        <p:nvSpPr>
          <p:cNvPr id="3" name="Subtitle 2">
            <a:extLst>
              <a:ext uri="{FF2B5EF4-FFF2-40B4-BE49-F238E27FC236}">
                <a16:creationId xmlns:a16="http://schemas.microsoft.com/office/drawing/2014/main" id="{C759F533-8AD8-C547-BFD3-32A641C6763B}"/>
              </a:ext>
            </a:extLst>
          </p:cNvPr>
          <p:cNvSpPr>
            <a:spLocks noGrp="1"/>
          </p:cNvSpPr>
          <p:nvPr>
            <p:ph type="subTitle" idx="1"/>
          </p:nvPr>
        </p:nvSpPr>
        <p:spPr/>
        <p:txBody>
          <a:bodyPr/>
          <a:lstStyle/>
          <a:p>
            <a:r>
              <a:rPr lang="da-DK" dirty="0"/>
              <a:t>Undertitel. Baggrundsbillede kan ændres </a:t>
            </a:r>
            <a:r>
              <a:rPr lang="da-DK"/>
              <a:t>via Design – Baggrundstypografier </a:t>
            </a:r>
            <a:r>
              <a:rPr lang="da-DK" dirty="0"/>
              <a:t>– Formater </a:t>
            </a:r>
            <a:r>
              <a:rPr lang="da-DK"/>
              <a:t>baggrund – indsæt fra Fil…</a:t>
            </a:r>
            <a:endParaRPr lang="da-DK" dirty="0"/>
          </a:p>
        </p:txBody>
      </p:sp>
    </p:spTree>
    <p:extLst>
      <p:ext uri="{BB962C8B-B14F-4D97-AF65-F5344CB8AC3E}">
        <p14:creationId xmlns:p14="http://schemas.microsoft.com/office/powerpoint/2010/main" val="1872671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79F84307-BBB4-A54B-85AD-07BE0F976D2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0795" r="20795"/>
          <a:stretch/>
        </p:blipFill>
        <p:spPr>
          <a:xfrm>
            <a:off x="6096000" y="0"/>
            <a:ext cx="6096000" cy="6858000"/>
          </a:xfrm>
        </p:spPr>
      </p:pic>
      <p:sp>
        <p:nvSpPr>
          <p:cNvPr id="3" name="Title 2">
            <a:extLst>
              <a:ext uri="{FF2B5EF4-FFF2-40B4-BE49-F238E27FC236}">
                <a16:creationId xmlns:a16="http://schemas.microsoft.com/office/drawing/2014/main" id="{83E7EF67-F201-1948-8134-00C463DBED4C}"/>
              </a:ext>
            </a:extLst>
          </p:cNvPr>
          <p:cNvSpPr>
            <a:spLocks noGrp="1"/>
          </p:cNvSpPr>
          <p:nvPr>
            <p:ph type="title"/>
          </p:nvPr>
        </p:nvSpPr>
        <p:spPr/>
        <p:txBody>
          <a:bodyPr/>
          <a:lstStyle/>
          <a:p>
            <a:r>
              <a:rPr lang="da-DK" dirty="0"/>
              <a:t>Slide med billede</a:t>
            </a:r>
          </a:p>
        </p:txBody>
      </p:sp>
      <p:sp>
        <p:nvSpPr>
          <p:cNvPr id="4" name="Text Placeholder 3">
            <a:extLst>
              <a:ext uri="{FF2B5EF4-FFF2-40B4-BE49-F238E27FC236}">
                <a16:creationId xmlns:a16="http://schemas.microsoft.com/office/drawing/2014/main" id="{0DEDF93C-5C43-8240-986B-FF35EB04C6A6}"/>
              </a:ext>
            </a:extLst>
          </p:cNvPr>
          <p:cNvSpPr>
            <a:spLocks noGrp="1"/>
          </p:cNvSpPr>
          <p:nvPr>
            <p:ph type="body" idx="1"/>
          </p:nvPr>
        </p:nvSpPr>
        <p:spPr/>
        <p:txBody>
          <a:bodyPr/>
          <a:lstStyle/>
          <a:p>
            <a:r>
              <a:rPr lang="da-DK" dirty="0"/>
              <a:t>Undertitel</a:t>
            </a:r>
          </a:p>
        </p:txBody>
      </p:sp>
      <p:sp>
        <p:nvSpPr>
          <p:cNvPr id="5" name="Text Placeholder 4">
            <a:extLst>
              <a:ext uri="{FF2B5EF4-FFF2-40B4-BE49-F238E27FC236}">
                <a16:creationId xmlns:a16="http://schemas.microsoft.com/office/drawing/2014/main" id="{9FFFFE82-828E-E54C-ABE3-6D04E46BC328}"/>
              </a:ext>
            </a:extLst>
          </p:cNvPr>
          <p:cNvSpPr>
            <a:spLocks noGrp="1"/>
          </p:cNvSpPr>
          <p:nvPr>
            <p:ph type="body" sz="half" idx="2"/>
          </p:nvPr>
        </p:nvSpPr>
        <p:spPr/>
        <p:txBody>
          <a:bodyPr/>
          <a:lstStyle/>
          <a:p>
            <a:r>
              <a:rPr lang="da-DK" dirty="0"/>
              <a:t>Brødtekst til slide med billede. Baggrundsfarve kan ændres via </a:t>
            </a:r>
            <a:r>
              <a:rPr lang="da-DK"/>
              <a:t>Design – Baggrundstypografier </a:t>
            </a:r>
            <a:r>
              <a:rPr lang="mr-IN"/>
              <a:t>–</a:t>
            </a:r>
            <a:r>
              <a:rPr lang="da-DK"/>
              <a:t> </a:t>
            </a:r>
            <a:r>
              <a:rPr lang="da-DK" dirty="0"/>
              <a:t>Formater baggrund</a:t>
            </a:r>
          </a:p>
          <a:p>
            <a:r>
              <a:rPr lang="da-DK" dirty="0"/>
              <a:t>Billede i højre side kan ændres ved </a:t>
            </a:r>
            <a:r>
              <a:rPr lang="da-DK"/>
              <a:t>at højreklikke </a:t>
            </a:r>
            <a:r>
              <a:rPr lang="da-DK" dirty="0"/>
              <a:t>på det og vælge Skift billede.</a:t>
            </a:r>
          </a:p>
        </p:txBody>
      </p:sp>
    </p:spTree>
    <p:extLst>
      <p:ext uri="{BB962C8B-B14F-4D97-AF65-F5344CB8AC3E}">
        <p14:creationId xmlns:p14="http://schemas.microsoft.com/office/powerpoint/2010/main" val="458180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0BDF918B-6A56-BD40-8260-2E4B4AC1A419}"/>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40614" r="2794"/>
          <a:stretch/>
        </p:blipFill>
        <p:spPr>
          <a:xfrm>
            <a:off x="-11289" y="0"/>
            <a:ext cx="5819952" cy="6858000"/>
          </a:xfrm>
        </p:spPr>
      </p:pic>
      <p:sp>
        <p:nvSpPr>
          <p:cNvPr id="3" name="Title 2">
            <a:extLst>
              <a:ext uri="{FF2B5EF4-FFF2-40B4-BE49-F238E27FC236}">
                <a16:creationId xmlns:a16="http://schemas.microsoft.com/office/drawing/2014/main" id="{0E98F512-6EF4-7643-92E0-8944564E7430}"/>
              </a:ext>
            </a:extLst>
          </p:cNvPr>
          <p:cNvSpPr>
            <a:spLocks noGrp="1"/>
          </p:cNvSpPr>
          <p:nvPr>
            <p:ph type="title"/>
          </p:nvPr>
        </p:nvSpPr>
        <p:spPr/>
        <p:txBody>
          <a:bodyPr/>
          <a:lstStyle/>
          <a:p>
            <a:r>
              <a:rPr lang="da-DK" dirty="0"/>
              <a:t>Slide med billede</a:t>
            </a:r>
          </a:p>
        </p:txBody>
      </p:sp>
      <p:sp>
        <p:nvSpPr>
          <p:cNvPr id="4" name="Text Placeholder 3">
            <a:extLst>
              <a:ext uri="{FF2B5EF4-FFF2-40B4-BE49-F238E27FC236}">
                <a16:creationId xmlns:a16="http://schemas.microsoft.com/office/drawing/2014/main" id="{1A1ED90F-DCC6-1447-A382-13EAACD53A47}"/>
              </a:ext>
            </a:extLst>
          </p:cNvPr>
          <p:cNvSpPr>
            <a:spLocks noGrp="1"/>
          </p:cNvSpPr>
          <p:nvPr>
            <p:ph type="body" idx="1"/>
          </p:nvPr>
        </p:nvSpPr>
        <p:spPr/>
        <p:txBody>
          <a:bodyPr/>
          <a:lstStyle/>
          <a:p>
            <a:r>
              <a:rPr lang="da-DK" dirty="0"/>
              <a:t>Undertitel</a:t>
            </a:r>
          </a:p>
        </p:txBody>
      </p:sp>
      <p:sp>
        <p:nvSpPr>
          <p:cNvPr id="5" name="Text Placeholder 4">
            <a:extLst>
              <a:ext uri="{FF2B5EF4-FFF2-40B4-BE49-F238E27FC236}">
                <a16:creationId xmlns:a16="http://schemas.microsoft.com/office/drawing/2014/main" id="{A92A92D1-F269-994D-8B62-937080D1AE91}"/>
              </a:ext>
            </a:extLst>
          </p:cNvPr>
          <p:cNvSpPr>
            <a:spLocks noGrp="1"/>
          </p:cNvSpPr>
          <p:nvPr>
            <p:ph type="body" sz="half" idx="2"/>
          </p:nvPr>
        </p:nvSpPr>
        <p:spPr/>
        <p:txBody>
          <a:bodyPr/>
          <a:lstStyle/>
          <a:p>
            <a:r>
              <a:rPr lang="da-DK" dirty="0"/>
              <a:t>Brødtekst til slide med billede. Baggrundsfarve kan ændres via </a:t>
            </a:r>
            <a:r>
              <a:rPr lang="da-DK"/>
              <a:t>Design – Baggrundstypografier </a:t>
            </a:r>
            <a:r>
              <a:rPr lang="mr-IN"/>
              <a:t>–</a:t>
            </a:r>
            <a:r>
              <a:rPr lang="da-DK"/>
              <a:t> </a:t>
            </a:r>
            <a:r>
              <a:rPr lang="da-DK" dirty="0"/>
              <a:t>Formater baggrund</a:t>
            </a:r>
          </a:p>
          <a:p>
            <a:r>
              <a:rPr lang="da-DK" dirty="0"/>
              <a:t>Billede i venstre side kan ændres ved </a:t>
            </a:r>
            <a:r>
              <a:rPr lang="da-DK"/>
              <a:t>at højreklikke </a:t>
            </a:r>
            <a:r>
              <a:rPr lang="da-DK" dirty="0"/>
              <a:t>på det og vælge Skift billede.</a:t>
            </a:r>
          </a:p>
        </p:txBody>
      </p:sp>
    </p:spTree>
    <p:extLst>
      <p:ext uri="{BB962C8B-B14F-4D97-AF65-F5344CB8AC3E}">
        <p14:creationId xmlns:p14="http://schemas.microsoft.com/office/powerpoint/2010/main" val="3547288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5F24E-A8F1-9042-AC4E-0F8BB1296F39}"/>
              </a:ext>
            </a:extLst>
          </p:cNvPr>
          <p:cNvSpPr>
            <a:spLocks noGrp="1"/>
          </p:cNvSpPr>
          <p:nvPr>
            <p:ph type="title"/>
          </p:nvPr>
        </p:nvSpPr>
        <p:spPr/>
        <p:txBody>
          <a:bodyPr/>
          <a:lstStyle/>
          <a:p>
            <a:r>
              <a:rPr lang="da-DK" dirty="0"/>
              <a:t>Indholdsslide med </a:t>
            </a:r>
            <a:r>
              <a:rPr lang="da-DK" dirty="0" err="1"/>
              <a:t>bullet</a:t>
            </a:r>
            <a:r>
              <a:rPr lang="da-DK" dirty="0"/>
              <a:t> points</a:t>
            </a:r>
          </a:p>
        </p:txBody>
      </p:sp>
      <p:sp>
        <p:nvSpPr>
          <p:cNvPr id="3" name="Content Placeholder 2">
            <a:extLst>
              <a:ext uri="{FF2B5EF4-FFF2-40B4-BE49-F238E27FC236}">
                <a16:creationId xmlns:a16="http://schemas.microsoft.com/office/drawing/2014/main" id="{BA5BB321-F953-764E-80F5-85A09CFD023B}"/>
              </a:ext>
            </a:extLst>
          </p:cNvPr>
          <p:cNvSpPr>
            <a:spLocks noGrp="1"/>
          </p:cNvSpPr>
          <p:nvPr>
            <p:ph idx="1"/>
          </p:nvPr>
        </p:nvSpPr>
        <p:spPr/>
        <p:txBody>
          <a:bodyPr/>
          <a:lstStyle/>
          <a:p>
            <a:r>
              <a:rPr lang="da-DK" dirty="0"/>
              <a:t>Vi er en vækstorienteret kommune, der gerne vil yde en god service for vores virksomheder, som er med til at skabe arbejdspladser og velfærd. </a:t>
            </a:r>
          </a:p>
          <a:p>
            <a:r>
              <a:rPr lang="da-DK" dirty="0"/>
              <a:t>Vi har en attraktiv beliggenhed som den sydligst beliggende kommune i Trekantsområdet, tæt på bl.a. Tyskland og Billund Lufthavn. </a:t>
            </a:r>
          </a:p>
          <a:p>
            <a:r>
              <a:rPr lang="da-DK" dirty="0"/>
              <a:t>Vi har tillige en veludviklet infrastruktur tæt på motorvejen, kort afstand til flere godshavne, gode og billige erhvervsgrunde samt adgang til stabil og velkvalificeret arbejdskraft.</a:t>
            </a:r>
          </a:p>
        </p:txBody>
      </p:sp>
      <p:sp>
        <p:nvSpPr>
          <p:cNvPr id="4" name="Date Placeholder 3">
            <a:extLst>
              <a:ext uri="{FF2B5EF4-FFF2-40B4-BE49-F238E27FC236}">
                <a16:creationId xmlns:a16="http://schemas.microsoft.com/office/drawing/2014/main" id="{8783F5B5-3799-2A4E-8965-9C64729E04E8}"/>
              </a:ext>
            </a:extLst>
          </p:cNvPr>
          <p:cNvSpPr>
            <a:spLocks noGrp="1"/>
          </p:cNvSpPr>
          <p:nvPr>
            <p:ph type="dt" sz="half" idx="2"/>
          </p:nvPr>
        </p:nvSpPr>
        <p:spPr/>
        <p:txBody>
          <a:bodyPr/>
          <a:lstStyle/>
          <a:p>
            <a:fld id="{F2AF79CE-3908-1147-A4C2-FDED3757074A}" type="datetime2">
              <a:rPr lang="da-DK" smtClean="0"/>
              <a:pPr/>
              <a:t>22. maj 2024</a:t>
            </a:fld>
            <a:endParaRPr lang="en-US" dirty="0"/>
          </a:p>
        </p:txBody>
      </p:sp>
      <p:sp>
        <p:nvSpPr>
          <p:cNvPr id="5" name="Slide Number Placeholder 4">
            <a:extLst>
              <a:ext uri="{FF2B5EF4-FFF2-40B4-BE49-F238E27FC236}">
                <a16:creationId xmlns:a16="http://schemas.microsoft.com/office/drawing/2014/main" id="{DEB5E9B2-EFD8-5B44-BBAF-1D14FB77031E}"/>
              </a:ext>
            </a:extLst>
          </p:cNvPr>
          <p:cNvSpPr>
            <a:spLocks noGrp="1"/>
          </p:cNvSpPr>
          <p:nvPr>
            <p:ph type="sldNum" sz="quarter" idx="4"/>
          </p:nvPr>
        </p:nvSpPr>
        <p:spPr/>
        <p:txBody>
          <a:bodyPr/>
          <a:lstStyle/>
          <a:p>
            <a:r>
              <a:rPr lang="en-US"/>
              <a:t>  </a:t>
            </a:r>
            <a:fld id="{384B6154-A16E-4BE9-A890-4F642AFA4ABD}" type="slidenum">
              <a:rPr lang="en-US" smtClean="0"/>
              <a:pPr/>
              <a:t>8</a:t>
            </a:fld>
            <a:endParaRPr lang="en-US" dirty="0"/>
          </a:p>
        </p:txBody>
      </p:sp>
    </p:spTree>
    <p:extLst>
      <p:ext uri="{BB962C8B-B14F-4D97-AF65-F5344CB8AC3E}">
        <p14:creationId xmlns:p14="http://schemas.microsoft.com/office/powerpoint/2010/main" val="2411048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AA177-45FA-9F45-8B8C-765D24CA686F}"/>
              </a:ext>
            </a:extLst>
          </p:cNvPr>
          <p:cNvSpPr>
            <a:spLocks noGrp="1"/>
          </p:cNvSpPr>
          <p:nvPr>
            <p:ph type="title"/>
          </p:nvPr>
        </p:nvSpPr>
        <p:spPr/>
        <p:txBody>
          <a:bodyPr/>
          <a:lstStyle/>
          <a:p>
            <a:r>
              <a:rPr lang="da-DK" dirty="0"/>
              <a:t>Indholdsslide med ren tekst</a:t>
            </a:r>
          </a:p>
        </p:txBody>
      </p:sp>
      <p:sp>
        <p:nvSpPr>
          <p:cNvPr id="3" name="Text Placeholder 2">
            <a:extLst>
              <a:ext uri="{FF2B5EF4-FFF2-40B4-BE49-F238E27FC236}">
                <a16:creationId xmlns:a16="http://schemas.microsoft.com/office/drawing/2014/main" id="{D1AAC29A-864A-DA49-8D52-48C2D27527DA}"/>
              </a:ext>
            </a:extLst>
          </p:cNvPr>
          <p:cNvSpPr>
            <a:spLocks noGrp="1"/>
          </p:cNvSpPr>
          <p:nvPr>
            <p:ph type="body" sz="half" idx="10"/>
          </p:nvPr>
        </p:nvSpPr>
        <p:spPr/>
        <p:txBody>
          <a:bodyPr/>
          <a:lstStyle/>
          <a:p>
            <a:r>
              <a:rPr lang="da-DK" dirty="0"/>
              <a:t>Vores historiske beliggenhed har lært os at løfte i flok og få det bedste ud af vores talenter i en kommune, der er rig på fantastisk smuk og varieret natur, der både byder på dyrehave, plantagelandskab, strande og ikke mindst Haderslev Fjord. </a:t>
            </a:r>
          </a:p>
          <a:p>
            <a:r>
              <a:rPr lang="da-DK" dirty="0"/>
              <a:t>Vi er en aktiv erhvervskommune med internationalt udsyn, iværksætterånd og gode rammevilkår, hvor kommunen og erhvervslivet har fælles fokus på at udnytte vores gode beliggenhed og tilknytning til det stærke Trekantområde. Vi er stolte af hver og en af vores stærke virksomheder – og vi har plads til flere.</a:t>
            </a:r>
          </a:p>
        </p:txBody>
      </p:sp>
      <p:sp>
        <p:nvSpPr>
          <p:cNvPr id="4" name="Date Placeholder 3">
            <a:extLst>
              <a:ext uri="{FF2B5EF4-FFF2-40B4-BE49-F238E27FC236}">
                <a16:creationId xmlns:a16="http://schemas.microsoft.com/office/drawing/2014/main" id="{394C2E4F-AB1F-8C4E-8C5F-9B35FE451BE6}"/>
              </a:ext>
            </a:extLst>
          </p:cNvPr>
          <p:cNvSpPr>
            <a:spLocks noGrp="1"/>
          </p:cNvSpPr>
          <p:nvPr>
            <p:ph type="dt" sz="half" idx="2"/>
          </p:nvPr>
        </p:nvSpPr>
        <p:spPr/>
        <p:txBody>
          <a:bodyPr/>
          <a:lstStyle/>
          <a:p>
            <a:fld id="{F2AF79CE-3908-1147-A4C2-FDED3757074A}" type="datetime2">
              <a:rPr lang="da-DK" smtClean="0"/>
              <a:pPr/>
              <a:t>22. maj 2024</a:t>
            </a:fld>
            <a:endParaRPr lang="en-US" dirty="0"/>
          </a:p>
        </p:txBody>
      </p:sp>
      <p:sp>
        <p:nvSpPr>
          <p:cNvPr id="5" name="Slide Number Placeholder 4">
            <a:extLst>
              <a:ext uri="{FF2B5EF4-FFF2-40B4-BE49-F238E27FC236}">
                <a16:creationId xmlns:a16="http://schemas.microsoft.com/office/drawing/2014/main" id="{AD70089C-E024-F24E-A1B0-D3199980402F}"/>
              </a:ext>
            </a:extLst>
          </p:cNvPr>
          <p:cNvSpPr>
            <a:spLocks noGrp="1"/>
          </p:cNvSpPr>
          <p:nvPr>
            <p:ph type="sldNum" sz="quarter" idx="4"/>
          </p:nvPr>
        </p:nvSpPr>
        <p:spPr/>
        <p:txBody>
          <a:bodyPr/>
          <a:lstStyle/>
          <a:p>
            <a:r>
              <a:rPr lang="en-US"/>
              <a:t>  </a:t>
            </a:r>
            <a:fld id="{384B6154-A16E-4BE9-A890-4F642AFA4ABD}" type="slidenum">
              <a:rPr lang="en-US" smtClean="0"/>
              <a:pPr/>
              <a:t>9</a:t>
            </a:fld>
            <a:endParaRPr lang="en-US" dirty="0"/>
          </a:p>
        </p:txBody>
      </p:sp>
    </p:spTree>
    <p:extLst>
      <p:ext uri="{BB962C8B-B14F-4D97-AF65-F5344CB8AC3E}">
        <p14:creationId xmlns:p14="http://schemas.microsoft.com/office/powerpoint/2010/main" val="993965686"/>
      </p:ext>
    </p:extLst>
  </p:cSld>
  <p:clrMapOvr>
    <a:masterClrMapping/>
  </p:clrMapOvr>
</p:sld>
</file>

<file path=ppt/theme/theme1.xml><?xml version="1.0" encoding="utf-8"?>
<a:theme xmlns:a="http://schemas.openxmlformats.org/drawingml/2006/main" name="Office Theme">
  <a:themeElements>
    <a:clrScheme name="Haderslev">
      <a:dk1>
        <a:srgbClr val="000000"/>
      </a:dk1>
      <a:lt1>
        <a:srgbClr val="FFFFFF"/>
      </a:lt1>
      <a:dk2>
        <a:srgbClr val="595959"/>
      </a:dk2>
      <a:lt2>
        <a:srgbClr val="E7E6E6"/>
      </a:lt2>
      <a:accent1>
        <a:srgbClr val="0066CC"/>
      </a:accent1>
      <a:accent2>
        <a:srgbClr val="FAA749"/>
      </a:accent2>
      <a:accent3>
        <a:srgbClr val="007167"/>
      </a:accent3>
      <a:accent4>
        <a:srgbClr val="B21D4B"/>
      </a:accent4>
      <a:accent5>
        <a:srgbClr val="0099FF"/>
      </a:accent5>
      <a:accent6>
        <a:srgbClr val="00CC66"/>
      </a:accent6>
      <a:hlink>
        <a:srgbClr val="0563C1"/>
      </a:hlink>
      <a:folHlink>
        <a:srgbClr val="954F72"/>
      </a:folHlink>
    </a:clrScheme>
    <a:fontScheme name="Ralewey">
      <a:majorFont>
        <a:latin typeface="Raleway ExtraBold"/>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aderslev PPT Template" id="{5169153E-6254-3E4E-ACE1-B446C00637A2}" vid="{7CA02952-F203-D74C-A6C9-8CE77CF49E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6463A5C115AA9498FB0ACF2FBA84736" ma:contentTypeVersion="17" ma:contentTypeDescription="Opret et nyt dokument." ma:contentTypeScope="" ma:versionID="a3435c47be5514028b08edadb0aa2bde">
  <xsd:schema xmlns:xsd="http://www.w3.org/2001/XMLSchema" xmlns:xs="http://www.w3.org/2001/XMLSchema" xmlns:p="http://schemas.microsoft.com/office/2006/metadata/properties" xmlns:ns2="4e8e0ec1-f440-462c-a1d0-102b14a1fec2" xmlns:ns3="1b316a93-5ef6-4c25-bc6b-228d62c17660" targetNamespace="http://schemas.microsoft.com/office/2006/metadata/properties" ma:root="true" ma:fieldsID="498145b986d95e1910b171fdb6e55280" ns2:_="" ns3:_="">
    <xsd:import namespace="4e8e0ec1-f440-462c-a1d0-102b14a1fec2"/>
    <xsd:import namespace="1b316a93-5ef6-4c25-bc6b-228d62c1766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8e0ec1-f440-462c-a1d0-102b14a1fe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ledmærker" ma:readOnly="false" ma:fieldId="{5cf76f15-5ced-4ddc-b409-7134ff3c332f}" ma:taxonomyMulti="true" ma:sspId="e08658e3-25d0-4fb7-83f6-9b3a1dc7ded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b316a93-5ef6-4c25-bc6b-228d62c17660" elementFormDefault="qualified">
    <xsd:import namespace="http://schemas.microsoft.com/office/2006/documentManagement/types"/>
    <xsd:import namespace="http://schemas.microsoft.com/office/infopath/2007/PartnerControls"/>
    <xsd:element name="SharedWithUsers" ma:index="1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t med detaljer" ma:internalName="SharedWithDetails" ma:readOnly="true">
      <xsd:simpleType>
        <xsd:restriction base="dms:Note">
          <xsd:maxLength value="255"/>
        </xsd:restriction>
      </xsd:simpleType>
    </xsd:element>
    <xsd:element name="TaxCatchAll" ma:index="23" nillable="true" ma:displayName="Taxonomy Catch All Column" ma:hidden="true" ma:list="{f2a59eed-869a-4aff-bfff-07099d738af9}" ma:internalName="TaxCatchAll" ma:showField="CatchAllData" ma:web="1b316a93-5ef6-4c25-bc6b-228d62c176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e8e0ec1-f440-462c-a1d0-102b14a1fec2">
      <Terms xmlns="http://schemas.microsoft.com/office/infopath/2007/PartnerControls"/>
    </lcf76f155ced4ddcb4097134ff3c332f>
    <TaxCatchAll xmlns="1b316a93-5ef6-4c25-bc6b-228d62c1766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C4F8837-7112-4AF1-AB39-8E476597A7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8e0ec1-f440-462c-a1d0-102b14a1fec2"/>
    <ds:schemaRef ds:uri="1b316a93-5ef6-4c25-bc6b-228d62c176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631CE0-B431-4467-B4C4-58D310C91B7A}">
  <ds:schemaRefs>
    <ds:schemaRef ds:uri="http://schemas.microsoft.com/office/2006/metadata/properties"/>
    <ds:schemaRef ds:uri="http://schemas.microsoft.com/office/infopath/2007/PartnerControls"/>
    <ds:schemaRef ds:uri="4e8e0ec1-f440-462c-a1d0-102b14a1fec2"/>
    <ds:schemaRef ds:uri="1b316a93-5ef6-4c25-bc6b-228d62c17660"/>
  </ds:schemaRefs>
</ds:datastoreItem>
</file>

<file path=customXml/itemProps3.xml><?xml version="1.0" encoding="utf-8"?>
<ds:datastoreItem xmlns:ds="http://schemas.openxmlformats.org/officeDocument/2006/customXml" ds:itemID="{0F53C264-E418-4B16-96EE-CFE5E6EF4A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180</TotalTime>
  <Words>603</Words>
  <Application>Microsoft Office PowerPoint</Application>
  <PresentationFormat>Widescreen</PresentationFormat>
  <Paragraphs>74</Paragraphs>
  <Slides>18</Slides>
  <Notes>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18</vt:i4>
      </vt:variant>
    </vt:vector>
  </HeadingPairs>
  <TitlesOfParts>
    <vt:vector size="23" baseType="lpstr">
      <vt:lpstr>Arial</vt:lpstr>
      <vt:lpstr>Calibri</vt:lpstr>
      <vt:lpstr>Raleway</vt:lpstr>
      <vt:lpstr>Raleway ExtraBold</vt:lpstr>
      <vt:lpstr>Office Theme</vt:lpstr>
      <vt:lpstr>Titel slide</vt:lpstr>
      <vt:lpstr>Titel slide</vt:lpstr>
      <vt:lpstr>Agenda</vt:lpstr>
      <vt:lpstr>Titel sektion</vt:lpstr>
      <vt:lpstr>Titel sektion</vt:lpstr>
      <vt:lpstr>Slide med billede</vt:lpstr>
      <vt:lpstr>Slide med billede</vt:lpstr>
      <vt:lpstr>Indholdsslide med bullet points</vt:lpstr>
      <vt:lpstr>Indholdsslide med ren tekst</vt:lpstr>
      <vt:lpstr>Indholdsslide med billede</vt:lpstr>
      <vt:lpstr>Indholdsslide med graf</vt:lpstr>
      <vt:lpstr>Indholdsslide med graf</vt:lpstr>
      <vt:lpstr>Kontakt information</vt:lpstr>
      <vt:lpstr>Kontakt information</vt:lpstr>
      <vt:lpstr>Kontakt information</vt:lpstr>
      <vt:lpstr>PowerPoint-præsentation</vt:lpstr>
      <vt:lpstr>Co-branded titel slide</vt:lpstr>
      <vt:lpstr>Co-branded indholdsslide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B</dc:creator>
  <cp:lastModifiedBy>Joan Johansen</cp:lastModifiedBy>
  <cp:revision>32</cp:revision>
  <cp:lastPrinted>2019-01-14T11:19:20Z</cp:lastPrinted>
  <dcterms:created xsi:type="dcterms:W3CDTF">2019-01-15T10:30:55Z</dcterms:created>
  <dcterms:modified xsi:type="dcterms:W3CDTF">2024-05-22T08:22:53Z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0x01010066463A5C115AA9498FB0ACF2FBA84736</vt:lpwstr>
  </property>
  <property fmtid="{D5CDD505-2E9C-101B-9397-08002B2CF9AE}" pid="3" name="Order">
    <vt:r8>20054300</vt:r8>
  </property>
</Properties>
</file>