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8" r:id="rId3"/>
    <p:sldMasterId id="2147483684" r:id="rId4"/>
  </p:sldMasterIdLst>
  <p:notesMasterIdLst>
    <p:notesMasterId r:id="rId11"/>
  </p:notesMasterIdLst>
  <p:sldIdLst>
    <p:sldId id="290" r:id="rId5"/>
    <p:sldId id="273" r:id="rId6"/>
    <p:sldId id="2146847517" r:id="rId7"/>
    <p:sldId id="2146847519" r:id="rId8"/>
    <p:sldId id="2146847514" r:id="rId9"/>
    <p:sldId id="2146847515" r:id="rId1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2" d="100"/>
          <a:sy n="102" d="100"/>
        </p:scale>
        <p:origin x="72"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0E06CA-0C70-47AC-8245-25AEFC2AEA47}" type="datetimeFigureOut">
              <a:rPr lang="da-DK" smtClean="0"/>
              <a:t>05-11-2025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366DD9-C86A-486C-945C-F82C88CD74A4}" type="slidenum">
              <a:rPr lang="da-DK" smtClean="0"/>
              <a:t>‹nr.›</a:t>
            </a:fld>
            <a:endParaRPr lang="da-DK"/>
          </a:p>
        </p:txBody>
      </p:sp>
    </p:spTree>
    <p:extLst>
      <p:ext uri="{BB962C8B-B14F-4D97-AF65-F5344CB8AC3E}">
        <p14:creationId xmlns:p14="http://schemas.microsoft.com/office/powerpoint/2010/main" val="2291410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her er de fire værdier, Haderslev Kommune står på nu. </a:t>
            </a:r>
          </a:p>
          <a:p>
            <a:r>
              <a:rPr lang="da-DK" dirty="0"/>
              <a:t>Læs værdierne op for dine medarbejdere, så alle både har set og hørt dem. Oversæt gerne, hvad du forstår ved dem og sæt dem gerne i perspektiv i forhold til jeres daglige opgaver og de dilemmaer, I (kan) stå i til dagligt. Vær opmærksom på, at der er tilføjet animationer, når præsentationen er på fuld skærm – så kræver det, at du klikker, hver gang, du gerne vil have vist en ny værdi eller mere af den. </a:t>
            </a:r>
          </a:p>
          <a:p>
            <a:endParaRPr lang="da-DK" dirty="0"/>
          </a:p>
          <a:p>
            <a:pPr>
              <a:lnSpc>
                <a:spcPct val="107000"/>
              </a:lnSpc>
              <a:spcAft>
                <a:spcPts val="800"/>
              </a:spcAft>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De fire nye værdier </a:t>
            </a:r>
            <a:r>
              <a:rPr lang="da-DK" sz="1800" i="1" kern="100" dirty="0">
                <a:effectLst/>
                <a:latin typeface="Aptos" panose="020B0004020202020204" pitchFamily="34" charset="0"/>
                <a:ea typeface="Aptos" panose="020B0004020202020204" pitchFamily="34" charset="0"/>
                <a:cs typeface="Times New Roman" panose="02020603050405020304" pitchFamily="18" charset="0"/>
              </a:rPr>
              <a:t>Fællesskab - Ambitioner - Resultater – Dialog </a:t>
            </a:r>
            <a:r>
              <a:rPr lang="da-DK" sz="1800" kern="100" dirty="0">
                <a:effectLst/>
                <a:latin typeface="Aptos" panose="020B0004020202020204" pitchFamily="34" charset="0"/>
                <a:ea typeface="Aptos" panose="020B0004020202020204" pitchFamily="34" charset="0"/>
                <a:cs typeface="Times New Roman" panose="02020603050405020304" pitchFamily="18" charset="0"/>
              </a:rPr>
              <a:t>sætter ramme og retning for den adfærd og kultur vi vil kendes på, når vi arbejder i Haderslev Kommune. Denne ramme gælder for såvel ledere som medarbejdere, og det er vores fælles ansvar at efterleve dem. </a:t>
            </a:r>
          </a:p>
          <a:p>
            <a:endParaRPr lang="da-DK" dirty="0"/>
          </a:p>
          <a:p>
            <a:endParaRPr lang="da-DK" dirty="0"/>
          </a:p>
          <a:p>
            <a:r>
              <a:rPr lang="da-DK" b="1" dirty="0"/>
              <a:t>Gør opmærksom på, at dette ikke handler om, at Haderslev Kommune vil bestemme, hvem og hvordan man skal være. Det handler om adfærd og det, man </a:t>
            </a:r>
            <a:r>
              <a:rPr lang="da-DK" b="1" i="1" dirty="0"/>
              <a:t>gør</a:t>
            </a:r>
            <a:r>
              <a:rPr lang="da-DK" b="1" dirty="0"/>
              <a:t>. </a:t>
            </a:r>
            <a:r>
              <a:rPr lang="da-DK" dirty="0"/>
              <a:t>Eksempelvis er der stor forskel på, om man får at vide, at man lyver (adfærd) eller, at man er en løgner (noget man er) eller gør noget sødt (adfærd) eller er sød (noget man er). Det er derfor vigtigt at have for øje, at vi taler om adfærd, så vi er fælles om vores tilgang til at håndtere situationer, når der opstår dilemmaer – store som små – i hverdagen. </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76AC10-14BE-4F3E-B465-0D5277F9EF16}" type="slidenum">
              <a:rPr kumimoji="0" lang="da-DK"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a-DK"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16619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Når værdierne stilles op på denne måde bliver det tydeligt, hvordan blomster og frø er placeret ved den positive adfærdsappel, mens tidslerne er ved den negative adfærdsappel. </a:t>
            </a:r>
          </a:p>
          <a:p>
            <a:endParaRPr lang="da-DK" dirty="0"/>
          </a:p>
          <a:p>
            <a:r>
              <a:rPr lang="da-DK" dirty="0"/>
              <a:t>Nogle vil måske stille spørgsmål til, hvorfor der overhovedet er behov for at have en negativ adfærdsappel, fordi vi gennem en årrække har haft meget fokus på at tale om det positive. Men hvis vi ikke også sætter en grænse for, hvilken adfærd vi ikke vil se som arbejdsplads, så er det svært for medarbejderne at vide, hvor grænsen går – uden at den positive og negative adfærdsappel er direkte modsætninger. </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76AC10-14BE-4F3E-B465-0D5277F9EF16}" type="slidenum">
              <a:rPr kumimoji="0" lang="da-DK"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a-DK"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82606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76AC10-14BE-4F3E-B465-0D5277F9EF16}" type="slidenum">
              <a:rPr kumimoji="0" lang="da-DK"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a-DK"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66423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1347788"/>
            <a:ext cx="6462712" cy="36369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0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7226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276AC10-14BE-4F3E-B465-0D5277F9EF16}" type="slidenum">
              <a:rPr lang="da-DK" smtClean="0"/>
              <a:t>5</a:t>
            </a:fld>
            <a:endParaRPr lang="da-DK"/>
          </a:p>
        </p:txBody>
      </p:sp>
    </p:spTree>
    <p:extLst>
      <p:ext uri="{BB962C8B-B14F-4D97-AF65-F5344CB8AC3E}">
        <p14:creationId xmlns:p14="http://schemas.microsoft.com/office/powerpoint/2010/main" val="225353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276AC10-14BE-4F3E-B465-0D5277F9EF16}" type="slidenum">
              <a:rPr lang="da-DK" smtClean="0"/>
              <a:t>6</a:t>
            </a:fld>
            <a:endParaRPr lang="da-DK"/>
          </a:p>
        </p:txBody>
      </p:sp>
    </p:spTree>
    <p:extLst>
      <p:ext uri="{BB962C8B-B14F-4D97-AF65-F5344CB8AC3E}">
        <p14:creationId xmlns:p14="http://schemas.microsoft.com/office/powerpoint/2010/main" val="1876412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11/5/2025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‹nr.›</a:t>
            </a:fld>
            <a:endParaRPr lang="en-US"/>
          </a:p>
        </p:txBody>
      </p:sp>
    </p:spTree>
    <p:extLst>
      <p:ext uri="{BB962C8B-B14F-4D97-AF65-F5344CB8AC3E}">
        <p14:creationId xmlns:p14="http://schemas.microsoft.com/office/powerpoint/2010/main" val="3014939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11/5/2025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‹nr.›</a:t>
            </a:fld>
            <a:endParaRPr lang="en-US"/>
          </a:p>
        </p:txBody>
      </p:sp>
    </p:spTree>
    <p:extLst>
      <p:ext uri="{BB962C8B-B14F-4D97-AF65-F5344CB8AC3E}">
        <p14:creationId xmlns:p14="http://schemas.microsoft.com/office/powerpoint/2010/main" val="2946452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11/5/2025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‹nr.›</a:t>
            </a:fld>
            <a:endParaRPr lang="en-US"/>
          </a:p>
        </p:txBody>
      </p:sp>
    </p:spTree>
    <p:extLst>
      <p:ext uri="{BB962C8B-B14F-4D97-AF65-F5344CB8AC3E}">
        <p14:creationId xmlns:p14="http://schemas.microsoft.com/office/powerpoint/2010/main" val="2045492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1" cy="1166473"/>
          </a:xfrm>
          <a:prstGeom prst="rect">
            <a:avLst/>
          </a:prstGeom>
        </p:spPr>
        <p:txBody>
          <a:bodyPr wrap="square" lIns="0" tIns="0" rIns="0" bIns="0">
            <a:spAutoFit/>
          </a:bodyPr>
          <a:lstStyle>
            <a:lvl1pPr>
              <a:defRPr sz="7580" b="1" i="0">
                <a:solidFill>
                  <a:srgbClr val="2D68B2"/>
                </a:solidFill>
                <a:latin typeface="Raleway ExtraBold"/>
                <a:cs typeface="Raleway ExtraBold"/>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2080605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33097" y="2813177"/>
            <a:ext cx="5380946" cy="1166473"/>
          </a:xfrm>
        </p:spPr>
        <p:txBody>
          <a:bodyPr lIns="0" tIns="0" rIns="0" bIns="0"/>
          <a:lstStyle>
            <a:lvl1pPr>
              <a:defRPr sz="7580" b="1" i="0">
                <a:solidFill>
                  <a:srgbClr val="2D68B2"/>
                </a:solidFill>
                <a:latin typeface="Raleway ExtraBold"/>
                <a:cs typeface="Raleway ExtraBold"/>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396604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633097" y="2813177"/>
            <a:ext cx="5380946" cy="1166473"/>
          </a:xfrm>
        </p:spPr>
        <p:txBody>
          <a:bodyPr lIns="0" tIns="0" rIns="0" bIns="0"/>
          <a:lstStyle>
            <a:lvl1pPr>
              <a:defRPr sz="7580" b="1" i="0">
                <a:solidFill>
                  <a:srgbClr val="2D68B2"/>
                </a:solidFill>
                <a:latin typeface="Raleway ExtraBold"/>
                <a:cs typeface="Raleway ExtraBold"/>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3820685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33097" y="2813177"/>
            <a:ext cx="5380946" cy="1166473"/>
          </a:xfrm>
        </p:spPr>
        <p:txBody>
          <a:bodyPr lIns="0" tIns="0" rIns="0" bIns="0"/>
          <a:lstStyle>
            <a:lvl1pPr>
              <a:defRPr sz="7580" b="1" i="0">
                <a:solidFill>
                  <a:srgbClr val="2D68B2"/>
                </a:solidFill>
                <a:latin typeface="Raleway ExtraBold"/>
                <a:cs typeface="Raleway ExtraBol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3018385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F2F2F2"/>
          </a:solidFill>
        </p:spPr>
        <p:txBody>
          <a:bodyPr wrap="square" lIns="0" tIns="0" rIns="0" bIns="0" rtlCol="0"/>
          <a:lstStyle/>
          <a:p>
            <a:endParaRPr sz="1092"/>
          </a:p>
        </p:txBody>
      </p:sp>
      <p:sp>
        <p:nvSpPr>
          <p:cNvPr id="17" name="bg object 17"/>
          <p:cNvSpPr/>
          <p:nvPr/>
        </p:nvSpPr>
        <p:spPr>
          <a:xfrm>
            <a:off x="228600" y="228584"/>
            <a:ext cx="5759815" cy="3082442"/>
          </a:xfrm>
          <a:custGeom>
            <a:avLst/>
            <a:gdLst/>
            <a:ahLst/>
            <a:cxnLst/>
            <a:rect l="l" t="t" r="r" b="b"/>
            <a:pathLst>
              <a:path w="9497695" h="5083175">
                <a:moveTo>
                  <a:pt x="9497093" y="0"/>
                </a:moveTo>
                <a:lnTo>
                  <a:pt x="0" y="0"/>
                </a:lnTo>
                <a:lnTo>
                  <a:pt x="0" y="5082944"/>
                </a:lnTo>
                <a:lnTo>
                  <a:pt x="9497093" y="5082944"/>
                </a:lnTo>
                <a:lnTo>
                  <a:pt x="9497093" y="0"/>
                </a:lnTo>
                <a:close/>
              </a:path>
            </a:pathLst>
          </a:custGeom>
          <a:solidFill>
            <a:srgbClr val="FEDDC6"/>
          </a:solidFill>
        </p:spPr>
        <p:txBody>
          <a:bodyPr wrap="square" lIns="0" tIns="0" rIns="0" bIns="0" rtlCol="0"/>
          <a:lstStyle/>
          <a:p>
            <a:endParaRPr sz="1092"/>
          </a:p>
        </p:txBody>
      </p:sp>
      <p:sp>
        <p:nvSpPr>
          <p:cNvPr id="18" name="bg object 18"/>
          <p:cNvSpPr/>
          <p:nvPr/>
        </p:nvSpPr>
        <p:spPr>
          <a:xfrm>
            <a:off x="4522806" y="228584"/>
            <a:ext cx="1465274" cy="1469406"/>
          </a:xfrm>
          <a:custGeom>
            <a:avLst/>
            <a:gdLst/>
            <a:ahLst/>
            <a:cxnLst/>
            <a:rect l="l" t="t" r="r" b="b"/>
            <a:pathLst>
              <a:path w="2416175" h="2423160">
                <a:moveTo>
                  <a:pt x="1491347" y="0"/>
                </a:moveTo>
                <a:lnTo>
                  <a:pt x="1325121" y="0"/>
                </a:lnTo>
                <a:lnTo>
                  <a:pt x="1075799" y="767348"/>
                </a:lnTo>
                <a:lnTo>
                  <a:pt x="0" y="767348"/>
                </a:lnTo>
                <a:lnTo>
                  <a:pt x="870329" y="1399685"/>
                </a:lnTo>
                <a:lnTo>
                  <a:pt x="537899" y="2422837"/>
                </a:lnTo>
                <a:lnTo>
                  <a:pt x="1408229" y="1790489"/>
                </a:lnTo>
                <a:lnTo>
                  <a:pt x="2278579" y="2422837"/>
                </a:lnTo>
                <a:lnTo>
                  <a:pt x="1946139" y="1399685"/>
                </a:lnTo>
                <a:lnTo>
                  <a:pt x="2416125" y="1058219"/>
                </a:lnTo>
                <a:lnTo>
                  <a:pt x="2416125" y="767348"/>
                </a:lnTo>
                <a:lnTo>
                  <a:pt x="1740679" y="767348"/>
                </a:lnTo>
                <a:lnTo>
                  <a:pt x="1491347" y="0"/>
                </a:lnTo>
                <a:close/>
              </a:path>
            </a:pathLst>
          </a:custGeom>
          <a:solidFill>
            <a:srgbClr val="F26721"/>
          </a:solidFill>
        </p:spPr>
        <p:txBody>
          <a:bodyPr wrap="square" lIns="0" tIns="0" rIns="0" bIns="0" rtlCol="0"/>
          <a:lstStyle/>
          <a:p>
            <a:endParaRPr sz="1092"/>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838677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sp>
        <p:nvSpPr>
          <p:cNvPr id="17" name="bg object 17"/>
          <p:cNvSpPr/>
          <p:nvPr/>
        </p:nvSpPr>
        <p:spPr>
          <a:xfrm>
            <a:off x="0" y="-1"/>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E2033">
              <a:alpha val="3137"/>
            </a:srgbClr>
          </a:solidFill>
        </p:spPr>
        <p:txBody>
          <a:bodyPr wrap="square" lIns="0" tIns="0" rIns="0" bIns="0" rtlCol="0"/>
          <a:lstStyle/>
          <a:p>
            <a:endParaRPr/>
          </a:p>
        </p:txBody>
      </p:sp>
      <p:pic>
        <p:nvPicPr>
          <p:cNvPr id="18" name="bg object 18"/>
          <p:cNvPicPr/>
          <p:nvPr/>
        </p:nvPicPr>
        <p:blipFill>
          <a:blip r:embed="rId3" cstate="print"/>
          <a:stretch>
            <a:fillRect/>
          </a:stretch>
        </p:blipFill>
        <p:spPr>
          <a:xfrm>
            <a:off x="5796788" y="718817"/>
            <a:ext cx="6395212" cy="6139178"/>
          </a:xfrm>
          <a:prstGeom prst="rect">
            <a:avLst/>
          </a:prstGeom>
        </p:spPr>
      </p:pic>
      <p:pic>
        <p:nvPicPr>
          <p:cNvPr id="19" name="bg object 19"/>
          <p:cNvPicPr/>
          <p:nvPr/>
        </p:nvPicPr>
        <p:blipFill>
          <a:blip r:embed="rId4" cstate="print"/>
          <a:stretch>
            <a:fillRect/>
          </a:stretch>
        </p:blipFill>
        <p:spPr>
          <a:xfrm>
            <a:off x="717080" y="5805182"/>
            <a:ext cx="1610233" cy="496823"/>
          </a:xfrm>
          <a:prstGeom prst="rect">
            <a:avLst/>
          </a:prstGeom>
        </p:spPr>
      </p:pic>
      <p:sp>
        <p:nvSpPr>
          <p:cNvPr id="2" name="Holder 2"/>
          <p:cNvSpPr>
            <a:spLocks noGrp="1"/>
          </p:cNvSpPr>
          <p:nvPr>
            <p:ph type="ctrTitle"/>
          </p:nvPr>
        </p:nvSpPr>
        <p:spPr>
          <a:xfrm>
            <a:off x="683463" y="1632280"/>
            <a:ext cx="5894705" cy="788669"/>
          </a:xfrm>
          <a:prstGeom prst="rect">
            <a:avLst/>
          </a:prstGeom>
        </p:spPr>
        <p:txBody>
          <a:bodyPr wrap="square" lIns="0" tIns="0" rIns="0" bIns="0">
            <a:spAutoFit/>
          </a:bodyPr>
          <a:lstStyle>
            <a:lvl1pPr>
              <a:defRPr sz="3600" b="0" i="0">
                <a:solidFill>
                  <a:srgbClr val="012E4B"/>
                </a:solidFill>
                <a:latin typeface="Impact"/>
                <a:cs typeface="Impact"/>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970394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012E4B"/>
                </a:solidFill>
                <a:latin typeface="Impact"/>
                <a:cs typeface="Impac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2420365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012E4B"/>
                </a:solidFill>
                <a:latin typeface="Impact"/>
                <a:cs typeface="Impac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802630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11/5/2025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‹nr.›</a:t>
            </a:fld>
            <a:endParaRPr lang="en-US"/>
          </a:p>
        </p:txBody>
      </p:sp>
    </p:spTree>
    <p:extLst>
      <p:ext uri="{BB962C8B-B14F-4D97-AF65-F5344CB8AC3E}">
        <p14:creationId xmlns:p14="http://schemas.microsoft.com/office/powerpoint/2010/main" val="203522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sp>
        <p:nvSpPr>
          <p:cNvPr id="17" name="bg object 17"/>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1E4576">
              <a:alpha val="14901"/>
            </a:srgbClr>
          </a:solidFill>
        </p:spPr>
        <p:txBody>
          <a:bodyPr wrap="square" lIns="0" tIns="0" rIns="0" bIns="0" rtlCol="0"/>
          <a:lstStyle/>
          <a:p>
            <a:endParaRPr/>
          </a:p>
        </p:txBody>
      </p:sp>
      <p:pic>
        <p:nvPicPr>
          <p:cNvPr id="18" name="bg object 18"/>
          <p:cNvPicPr/>
          <p:nvPr/>
        </p:nvPicPr>
        <p:blipFill>
          <a:blip r:embed="rId3" cstate="print"/>
          <a:stretch>
            <a:fillRect/>
          </a:stretch>
        </p:blipFill>
        <p:spPr>
          <a:xfrm>
            <a:off x="5796788" y="731643"/>
            <a:ext cx="6395212" cy="6126353"/>
          </a:xfrm>
          <a:prstGeom prst="rect">
            <a:avLst/>
          </a:prstGeom>
        </p:spPr>
      </p:pic>
      <p:pic>
        <p:nvPicPr>
          <p:cNvPr id="19" name="bg object 19"/>
          <p:cNvPicPr/>
          <p:nvPr/>
        </p:nvPicPr>
        <p:blipFill>
          <a:blip r:embed="rId4" cstate="print"/>
          <a:stretch>
            <a:fillRect/>
          </a:stretch>
        </p:blipFill>
        <p:spPr>
          <a:xfrm>
            <a:off x="717080" y="5805182"/>
            <a:ext cx="1610233" cy="496823"/>
          </a:xfrm>
          <a:prstGeom prst="rect">
            <a:avLst/>
          </a:prstGeom>
        </p:spPr>
      </p:pic>
      <p:sp>
        <p:nvSpPr>
          <p:cNvPr id="2" name="Holder 2"/>
          <p:cNvSpPr>
            <a:spLocks noGrp="1"/>
          </p:cNvSpPr>
          <p:nvPr>
            <p:ph type="title"/>
          </p:nvPr>
        </p:nvSpPr>
        <p:spPr/>
        <p:txBody>
          <a:bodyPr lIns="0" tIns="0" rIns="0" bIns="0"/>
          <a:lstStyle>
            <a:lvl1pPr>
              <a:defRPr sz="3600" b="0" i="0">
                <a:solidFill>
                  <a:srgbClr val="012E4B"/>
                </a:solidFill>
                <a:latin typeface="Impact"/>
                <a:cs typeface="Impac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3590594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3040879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el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7CC10-ADBB-43B6-B95B-AD58926FDADF}"/>
              </a:ext>
            </a:extLst>
          </p:cNvPr>
          <p:cNvSpPr>
            <a:spLocks noGrp="1"/>
          </p:cNvSpPr>
          <p:nvPr>
            <p:ph type="ctrTitle" hasCustomPrompt="1"/>
          </p:nvPr>
        </p:nvSpPr>
        <p:spPr>
          <a:xfrm>
            <a:off x="360000" y="1773238"/>
            <a:ext cx="9000000" cy="2911650"/>
          </a:xfrm>
        </p:spPr>
        <p:txBody>
          <a:bodyPr anchor="b">
            <a:normAutofit/>
          </a:bodyPr>
          <a:lstStyle>
            <a:lvl1pPr algn="l">
              <a:defRPr sz="5000">
                <a:solidFill>
                  <a:schemeClr val="bg1"/>
                </a:solidFill>
              </a:defRPr>
            </a:lvl1pPr>
          </a:lstStyle>
          <a:p>
            <a:r>
              <a:rPr lang="da-DK" dirty="0"/>
              <a:t>Titel slide</a:t>
            </a:r>
            <a:endParaRPr lang="en-US" dirty="0"/>
          </a:p>
        </p:txBody>
      </p:sp>
      <p:sp>
        <p:nvSpPr>
          <p:cNvPr id="3" name="Subtitle 2">
            <a:extLst>
              <a:ext uri="{FF2B5EF4-FFF2-40B4-BE49-F238E27FC236}">
                <a16:creationId xmlns:a16="http://schemas.microsoft.com/office/drawing/2014/main" id="{1F947F9D-A5CF-4BAA-8E9D-E555BA6E81E7}"/>
              </a:ext>
            </a:extLst>
          </p:cNvPr>
          <p:cNvSpPr>
            <a:spLocks noGrp="1"/>
          </p:cNvSpPr>
          <p:nvPr>
            <p:ph type="subTitle" idx="1" hasCustomPrompt="1"/>
          </p:nvPr>
        </p:nvSpPr>
        <p:spPr>
          <a:xfrm>
            <a:off x="360000" y="4684889"/>
            <a:ext cx="9000000" cy="1804811"/>
          </a:xfrm>
        </p:spPr>
        <p:txBody>
          <a:bodyPr>
            <a:normAutofit/>
          </a:bodyPr>
          <a:lstStyle>
            <a:lvl1pPr marL="0" indent="0" algn="l">
              <a:spcBef>
                <a:spcPts val="80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Undertitel. Baggrundsfarve kan ændres via Design – Formater baggrund</a:t>
            </a:r>
            <a:endParaRPr lang="en-US" dirty="0"/>
          </a:p>
        </p:txBody>
      </p:sp>
      <p:pic>
        <p:nvPicPr>
          <p:cNvPr id="11" name="Picture 10">
            <a:extLst>
              <a:ext uri="{FF2B5EF4-FFF2-40B4-BE49-F238E27FC236}">
                <a16:creationId xmlns:a16="http://schemas.microsoft.com/office/drawing/2014/main" id="{36F843A9-CEB3-2746-B38B-8126943ECD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277054"/>
            <a:ext cx="2151200" cy="652642"/>
          </a:xfrm>
          <a:prstGeom prst="rect">
            <a:avLst/>
          </a:prstGeom>
          <a:noFill/>
        </p:spPr>
      </p:pic>
      <p:pic>
        <p:nvPicPr>
          <p:cNvPr id="13" name="Picture 12">
            <a:extLst>
              <a:ext uri="{FF2B5EF4-FFF2-40B4-BE49-F238E27FC236}">
                <a16:creationId xmlns:a16="http://schemas.microsoft.com/office/drawing/2014/main" id="{DA96D30C-B4DE-FA45-9F40-AE33CBFD2C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6100" y="-936000"/>
            <a:ext cx="5511800" cy="6858000"/>
          </a:xfrm>
          <a:prstGeom prst="rect">
            <a:avLst/>
          </a:prstGeom>
        </p:spPr>
      </p:pic>
    </p:spTree>
    <p:extLst>
      <p:ext uri="{BB962C8B-B14F-4D97-AF65-F5344CB8AC3E}">
        <p14:creationId xmlns:p14="http://schemas.microsoft.com/office/powerpoint/2010/main" val="3542736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7CC10-ADBB-43B6-B95B-AD58926FDADF}"/>
              </a:ext>
            </a:extLst>
          </p:cNvPr>
          <p:cNvSpPr>
            <a:spLocks noGrp="1"/>
          </p:cNvSpPr>
          <p:nvPr>
            <p:ph type="ctrTitle" hasCustomPrompt="1"/>
          </p:nvPr>
        </p:nvSpPr>
        <p:spPr>
          <a:xfrm>
            <a:off x="360000" y="1773238"/>
            <a:ext cx="7200000" cy="2911650"/>
          </a:xfrm>
        </p:spPr>
        <p:txBody>
          <a:bodyPr anchor="b">
            <a:normAutofit/>
          </a:bodyPr>
          <a:lstStyle>
            <a:lvl1pPr algn="l">
              <a:defRPr sz="5000">
                <a:solidFill>
                  <a:schemeClr val="bg1"/>
                </a:solidFill>
              </a:defRPr>
            </a:lvl1pPr>
          </a:lstStyle>
          <a:p>
            <a:r>
              <a:rPr lang="da-DK" dirty="0"/>
              <a:t>Titel slide</a:t>
            </a:r>
            <a:endParaRPr lang="en-US" dirty="0"/>
          </a:p>
        </p:txBody>
      </p:sp>
      <p:sp>
        <p:nvSpPr>
          <p:cNvPr id="3" name="Subtitle 2">
            <a:extLst>
              <a:ext uri="{FF2B5EF4-FFF2-40B4-BE49-F238E27FC236}">
                <a16:creationId xmlns:a16="http://schemas.microsoft.com/office/drawing/2014/main" id="{1F947F9D-A5CF-4BAA-8E9D-E555BA6E81E7}"/>
              </a:ext>
            </a:extLst>
          </p:cNvPr>
          <p:cNvSpPr>
            <a:spLocks noGrp="1"/>
          </p:cNvSpPr>
          <p:nvPr>
            <p:ph type="subTitle" idx="1" hasCustomPrompt="1"/>
          </p:nvPr>
        </p:nvSpPr>
        <p:spPr>
          <a:xfrm>
            <a:off x="360000" y="4684888"/>
            <a:ext cx="7200000" cy="1804811"/>
          </a:xfrm>
        </p:spPr>
        <p:txBody>
          <a:bodyPr>
            <a:normAutofit/>
          </a:bodyPr>
          <a:lstStyle>
            <a:lvl1pPr marL="0" indent="0" algn="l">
              <a:spcBef>
                <a:spcPts val="80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Undertitel. Baggrundsfarve kan ændres via Design </a:t>
            </a:r>
            <a:r>
              <a:rPr lang="mr-IN" dirty="0"/>
              <a:t>–</a:t>
            </a:r>
            <a:r>
              <a:rPr lang="da-DK" dirty="0"/>
              <a:t> Formater baggrund. Billede kan ændres ved at dobbeltklikke billede og vælge Skift billede.</a:t>
            </a:r>
          </a:p>
        </p:txBody>
      </p:sp>
      <p:sp>
        <p:nvSpPr>
          <p:cNvPr id="18" name="Picture Placeholder 17">
            <a:extLst>
              <a:ext uri="{FF2B5EF4-FFF2-40B4-BE49-F238E27FC236}">
                <a16:creationId xmlns:a16="http://schemas.microsoft.com/office/drawing/2014/main" id="{124AAC30-F868-E944-93BD-AB1BEE1175A4}"/>
              </a:ext>
            </a:extLst>
          </p:cNvPr>
          <p:cNvSpPr>
            <a:spLocks noGrp="1"/>
          </p:cNvSpPr>
          <p:nvPr>
            <p:ph type="pic" sz="quarter" idx="10" hasCustomPrompt="1"/>
          </p:nvPr>
        </p:nvSpPr>
        <p:spPr>
          <a:xfrm>
            <a:off x="7954350" y="0"/>
            <a:ext cx="4237650" cy="6858001"/>
          </a:xfrm>
          <a:custGeom>
            <a:avLst/>
            <a:gdLst>
              <a:gd name="connsiteX0" fmla="*/ 2899423 w 4237650"/>
              <a:gd name="connsiteY0" fmla="*/ 0 h 6858001"/>
              <a:gd name="connsiteX1" fmla="*/ 4237650 w 4237650"/>
              <a:gd name="connsiteY1" fmla="*/ 4384 h 6858001"/>
              <a:gd name="connsiteX2" fmla="*/ 4237650 w 4237650"/>
              <a:gd name="connsiteY2" fmla="*/ 6858001 h 6858001"/>
              <a:gd name="connsiteX3" fmla="*/ 1473870 w 4237650"/>
              <a:gd name="connsiteY3" fmla="*/ 6858001 h 6858001"/>
              <a:gd name="connsiteX4" fmla="*/ 1357999 w 4237650"/>
              <a:gd name="connsiteY4" fmla="*/ 6740982 h 6858001"/>
              <a:gd name="connsiteX5" fmla="*/ 223 w 4237650"/>
              <a:gd name="connsiteY5" fmla="*/ 3529761 h 6858001"/>
              <a:gd name="connsiteX6" fmla="*/ 3003 w 4237650"/>
              <a:gd name="connsiteY6" fmla="*/ 292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650" h="6858001">
                <a:moveTo>
                  <a:pt x="2899423" y="0"/>
                </a:moveTo>
                <a:lnTo>
                  <a:pt x="4237650" y="4384"/>
                </a:lnTo>
                <a:lnTo>
                  <a:pt x="4237650" y="6858001"/>
                </a:lnTo>
                <a:lnTo>
                  <a:pt x="1473870" y="6858001"/>
                </a:lnTo>
                <a:lnTo>
                  <a:pt x="1357999" y="6740982"/>
                </a:lnTo>
                <a:cubicBezTo>
                  <a:pt x="606095" y="5935145"/>
                  <a:pt x="2667" y="4805149"/>
                  <a:pt x="223" y="3529761"/>
                </a:cubicBezTo>
                <a:cubicBezTo>
                  <a:pt x="223" y="2682794"/>
                  <a:pt x="-1168" y="593901"/>
                  <a:pt x="3003" y="2927"/>
                </a:cubicBezTo>
                <a:close/>
              </a:path>
            </a:pathLst>
          </a:custGeom>
          <a:solidFill>
            <a:schemeClr val="tx1">
              <a:alpha val="10000"/>
            </a:schemeClr>
          </a:solidFill>
        </p:spPr>
        <p:txBody>
          <a:bodyPr wrap="square" lIns="216000" tIns="216000">
            <a:noAutofit/>
          </a:bodyPr>
          <a:lstStyle>
            <a:lvl1pPr marL="0" indent="0">
              <a:buNone/>
              <a:defRPr sz="1400" i="0">
                <a:solidFill>
                  <a:schemeClr val="bg1"/>
                </a:solidFill>
              </a:defRPr>
            </a:lvl1pPr>
          </a:lstStyle>
          <a:p>
            <a:r>
              <a:rPr lang="da-DK" dirty="0"/>
              <a:t>Klik på ikon for at tilføje billede</a:t>
            </a:r>
            <a:endParaRPr lang="en-US" dirty="0"/>
          </a:p>
        </p:txBody>
      </p:sp>
      <p:pic>
        <p:nvPicPr>
          <p:cNvPr id="6" name="Picture 10">
            <a:extLst>
              <a:ext uri="{FF2B5EF4-FFF2-40B4-BE49-F238E27FC236}">
                <a16:creationId xmlns:a16="http://schemas.microsoft.com/office/drawing/2014/main" id="{E9CBEEBB-5BD9-41D9-82D4-72560B96D7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238108"/>
            <a:ext cx="2151200" cy="652642"/>
          </a:xfrm>
          <a:prstGeom prst="rect">
            <a:avLst/>
          </a:prstGeom>
          <a:noFill/>
        </p:spPr>
      </p:pic>
    </p:spTree>
    <p:extLst>
      <p:ext uri="{BB962C8B-B14F-4D97-AF65-F5344CB8AC3E}">
        <p14:creationId xmlns:p14="http://schemas.microsoft.com/office/powerpoint/2010/main" val="16548334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Slide - Background Picture">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36A5F0-16FC-FE49-A404-A9C0DFE4A6CC}"/>
              </a:ext>
            </a:extLst>
          </p:cNvPr>
          <p:cNvSpPr/>
          <p:nvPr userDrawn="1"/>
        </p:nvSpPr>
        <p:spPr>
          <a:xfrm>
            <a:off x="0" y="0"/>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itle 1">
            <a:extLst>
              <a:ext uri="{FF2B5EF4-FFF2-40B4-BE49-F238E27FC236}">
                <a16:creationId xmlns:a16="http://schemas.microsoft.com/office/drawing/2014/main" id="{709FFAAC-F341-144B-9DA2-EAD87D4B71E1}"/>
              </a:ext>
            </a:extLst>
          </p:cNvPr>
          <p:cNvSpPr>
            <a:spLocks noGrp="1"/>
          </p:cNvSpPr>
          <p:nvPr>
            <p:ph type="ctrTitle" hasCustomPrompt="1"/>
          </p:nvPr>
        </p:nvSpPr>
        <p:spPr>
          <a:xfrm>
            <a:off x="360000" y="1773238"/>
            <a:ext cx="9000000" cy="2911650"/>
          </a:xfrm>
        </p:spPr>
        <p:txBody>
          <a:bodyPr anchor="b">
            <a:normAutofit/>
          </a:bodyPr>
          <a:lstStyle>
            <a:lvl1pPr algn="l">
              <a:defRPr sz="5000">
                <a:solidFill>
                  <a:schemeClr val="bg1"/>
                </a:solidFill>
              </a:defRPr>
            </a:lvl1pPr>
          </a:lstStyle>
          <a:p>
            <a:r>
              <a:rPr lang="da-DK" dirty="0"/>
              <a:t>Titel sektion</a:t>
            </a:r>
            <a:endParaRPr lang="en-US" dirty="0"/>
          </a:p>
        </p:txBody>
      </p:sp>
      <p:pic>
        <p:nvPicPr>
          <p:cNvPr id="12" name="Picture 11">
            <a:extLst>
              <a:ext uri="{FF2B5EF4-FFF2-40B4-BE49-F238E27FC236}">
                <a16:creationId xmlns:a16="http://schemas.microsoft.com/office/drawing/2014/main" id="{BAF41705-AC5A-9340-AA26-D67A45637A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6100" y="-936000"/>
            <a:ext cx="5511800" cy="6858000"/>
          </a:xfrm>
          <a:prstGeom prst="rect">
            <a:avLst/>
          </a:prstGeom>
        </p:spPr>
      </p:pic>
      <p:sp>
        <p:nvSpPr>
          <p:cNvPr id="7" name="Subtitle 2">
            <a:extLst>
              <a:ext uri="{FF2B5EF4-FFF2-40B4-BE49-F238E27FC236}">
                <a16:creationId xmlns:a16="http://schemas.microsoft.com/office/drawing/2014/main" id="{4D47F344-823B-E444-8DEF-F81C8A4FB1A8}"/>
              </a:ext>
            </a:extLst>
          </p:cNvPr>
          <p:cNvSpPr>
            <a:spLocks noGrp="1"/>
          </p:cNvSpPr>
          <p:nvPr>
            <p:ph type="subTitle" idx="1" hasCustomPrompt="1"/>
          </p:nvPr>
        </p:nvSpPr>
        <p:spPr>
          <a:xfrm>
            <a:off x="360000" y="4684888"/>
            <a:ext cx="9000000" cy="1804811"/>
          </a:xfrm>
        </p:spPr>
        <p:txBody>
          <a:bodyPr>
            <a:normAutofit/>
          </a:bodyPr>
          <a:lstStyle>
            <a:lvl1pPr marL="0" indent="0" algn="l">
              <a:spcBef>
                <a:spcPts val="80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Undertitel. Baggrundsbillede kan ændres via Design – Formater baggrund – </a:t>
            </a:r>
          </a:p>
          <a:p>
            <a:r>
              <a:rPr lang="da-DK" dirty="0"/>
              <a:t>Vælg Billede udfyld</a:t>
            </a:r>
          </a:p>
        </p:txBody>
      </p:sp>
      <p:pic>
        <p:nvPicPr>
          <p:cNvPr id="8" name="Picture 10">
            <a:extLst>
              <a:ext uri="{FF2B5EF4-FFF2-40B4-BE49-F238E27FC236}">
                <a16:creationId xmlns:a16="http://schemas.microsoft.com/office/drawing/2014/main" id="{CF619337-B180-48B3-B390-DB36634D0EF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60000" y="279822"/>
            <a:ext cx="2151200" cy="652642"/>
          </a:xfrm>
          <a:prstGeom prst="rect">
            <a:avLst/>
          </a:prstGeom>
          <a:noFill/>
        </p:spPr>
      </p:pic>
    </p:spTree>
    <p:extLst>
      <p:ext uri="{BB962C8B-B14F-4D97-AF65-F5344CB8AC3E}">
        <p14:creationId xmlns:p14="http://schemas.microsoft.com/office/powerpoint/2010/main" val="1672285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accent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6A3273B-C137-A645-803B-1732A5BFA21F}"/>
              </a:ext>
            </a:extLst>
          </p:cNvPr>
          <p:cNvSpPr/>
          <p:nvPr userDrawn="1"/>
        </p:nvSpPr>
        <p:spPr>
          <a:xfrm flipH="1">
            <a:off x="180621" y="-1"/>
            <a:ext cx="12011377"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10" name="Title 1">
            <a:extLst>
              <a:ext uri="{FF2B5EF4-FFF2-40B4-BE49-F238E27FC236}">
                <a16:creationId xmlns:a16="http://schemas.microsoft.com/office/drawing/2014/main" id="{709FFAAC-F341-144B-9DA2-EAD87D4B71E1}"/>
              </a:ext>
            </a:extLst>
          </p:cNvPr>
          <p:cNvSpPr>
            <a:spLocks noGrp="1"/>
          </p:cNvSpPr>
          <p:nvPr>
            <p:ph type="ctrTitle" hasCustomPrompt="1"/>
          </p:nvPr>
        </p:nvSpPr>
        <p:spPr>
          <a:xfrm>
            <a:off x="360000" y="1773238"/>
            <a:ext cx="9000000" cy="2911650"/>
          </a:xfrm>
        </p:spPr>
        <p:txBody>
          <a:bodyPr anchor="b">
            <a:normAutofit/>
          </a:bodyPr>
          <a:lstStyle>
            <a:lvl1pPr algn="l">
              <a:defRPr sz="5000">
                <a:solidFill>
                  <a:schemeClr val="tx1"/>
                </a:solidFill>
              </a:defRPr>
            </a:lvl1pPr>
          </a:lstStyle>
          <a:p>
            <a:r>
              <a:rPr lang="en-US" dirty="0" err="1"/>
              <a:t>Titel</a:t>
            </a:r>
            <a:r>
              <a:rPr lang="en-US" dirty="0"/>
              <a:t> </a:t>
            </a:r>
            <a:r>
              <a:rPr lang="en-US" dirty="0" err="1"/>
              <a:t>sektion</a:t>
            </a:r>
            <a:endParaRPr lang="en-US" dirty="0"/>
          </a:p>
        </p:txBody>
      </p:sp>
      <p:sp>
        <p:nvSpPr>
          <p:cNvPr id="11" name="Subtitle 2">
            <a:extLst>
              <a:ext uri="{FF2B5EF4-FFF2-40B4-BE49-F238E27FC236}">
                <a16:creationId xmlns:a16="http://schemas.microsoft.com/office/drawing/2014/main" id="{A4519358-6722-2D4A-84BA-8B3BDD072A35}"/>
              </a:ext>
            </a:extLst>
          </p:cNvPr>
          <p:cNvSpPr>
            <a:spLocks noGrp="1"/>
          </p:cNvSpPr>
          <p:nvPr>
            <p:ph type="subTitle" idx="1" hasCustomPrompt="1"/>
          </p:nvPr>
        </p:nvSpPr>
        <p:spPr>
          <a:xfrm>
            <a:off x="360000" y="4684889"/>
            <a:ext cx="9000000" cy="1804811"/>
          </a:xfrm>
        </p:spPr>
        <p:txBody>
          <a:bodyPr>
            <a:normAutofit/>
          </a:bodyPr>
          <a:lstStyle>
            <a:lvl1pPr marL="0" indent="0" algn="l">
              <a:spcBef>
                <a:spcPts val="8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Undertitel. Baggrundsfarve kan ændres via Design </a:t>
            </a:r>
            <a:r>
              <a:rPr lang="mr-IN" dirty="0"/>
              <a:t>–</a:t>
            </a:r>
            <a:r>
              <a:rPr lang="da-DK" dirty="0"/>
              <a:t> Formater baggrund</a:t>
            </a:r>
          </a:p>
        </p:txBody>
      </p:sp>
      <p:pic>
        <p:nvPicPr>
          <p:cNvPr id="17" name="Picture 16">
            <a:extLst>
              <a:ext uri="{FF2B5EF4-FFF2-40B4-BE49-F238E27FC236}">
                <a16:creationId xmlns:a16="http://schemas.microsoft.com/office/drawing/2014/main" id="{63894C80-4877-EA47-8C89-214FA3124C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5600" y="-934222"/>
            <a:ext cx="5511800" cy="6858000"/>
          </a:xfrm>
          <a:prstGeom prst="rect">
            <a:avLst/>
          </a:prstGeom>
        </p:spPr>
      </p:pic>
      <p:pic>
        <p:nvPicPr>
          <p:cNvPr id="7" name="Picture 6">
            <a:extLst>
              <a:ext uri="{FF2B5EF4-FFF2-40B4-BE49-F238E27FC236}">
                <a16:creationId xmlns:a16="http://schemas.microsoft.com/office/drawing/2014/main" id="{3ADD04EE-ADC8-4043-AB21-A1FEF146F0E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43474" y="273465"/>
            <a:ext cx="2184252" cy="662670"/>
          </a:xfrm>
          <a:prstGeom prst="rect">
            <a:avLst/>
          </a:prstGeom>
        </p:spPr>
      </p:pic>
    </p:spTree>
    <p:extLst>
      <p:ext uri="{BB962C8B-B14F-4D97-AF65-F5344CB8AC3E}">
        <p14:creationId xmlns:p14="http://schemas.microsoft.com/office/powerpoint/2010/main" val="4089443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Slide">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3B98CA-3CE7-EA45-A77C-C4E2CFF48A0A}"/>
              </a:ext>
            </a:extLst>
          </p:cNvPr>
          <p:cNvSpPr/>
          <p:nvPr userDrawn="1"/>
        </p:nvSpPr>
        <p:spPr>
          <a:xfrm flipH="1">
            <a:off x="180621" y="-1"/>
            <a:ext cx="12011377"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pic>
        <p:nvPicPr>
          <p:cNvPr id="17" name="Picture 16">
            <a:extLst>
              <a:ext uri="{FF2B5EF4-FFF2-40B4-BE49-F238E27FC236}">
                <a16:creationId xmlns:a16="http://schemas.microsoft.com/office/drawing/2014/main" id="{63894C80-4877-EA47-8C89-214FA3124C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5600" y="-934222"/>
            <a:ext cx="5511800" cy="6858000"/>
          </a:xfrm>
          <a:prstGeom prst="rect">
            <a:avLst/>
          </a:prstGeom>
        </p:spPr>
      </p:pic>
      <p:sp>
        <p:nvSpPr>
          <p:cNvPr id="9" name="Subtitle 2">
            <a:extLst>
              <a:ext uri="{FF2B5EF4-FFF2-40B4-BE49-F238E27FC236}">
                <a16:creationId xmlns:a16="http://schemas.microsoft.com/office/drawing/2014/main" id="{2D290D5C-5320-BF47-9B8C-E0318B136662}"/>
              </a:ext>
            </a:extLst>
          </p:cNvPr>
          <p:cNvSpPr>
            <a:spLocks noGrp="1"/>
          </p:cNvSpPr>
          <p:nvPr>
            <p:ph type="subTitle" idx="1" hasCustomPrompt="1"/>
          </p:nvPr>
        </p:nvSpPr>
        <p:spPr>
          <a:xfrm>
            <a:off x="6117334" y="1773238"/>
            <a:ext cx="5739704" cy="4150540"/>
          </a:xfrm>
        </p:spPr>
        <p:txBody>
          <a:bodyPr>
            <a:normAutofit/>
          </a:bodyPr>
          <a:lstStyle>
            <a:lvl1pPr marL="0" indent="0" algn="l">
              <a:spcBef>
                <a:spcPts val="800"/>
              </a:spcBef>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342900" indent="-342900">
              <a:buFont typeface="+mj-lt"/>
              <a:buAutoNum type="arabicPeriod"/>
            </a:pPr>
            <a:r>
              <a:rPr lang="da-DK" dirty="0"/>
              <a:t>Agenda #1</a:t>
            </a:r>
          </a:p>
          <a:p>
            <a:pPr marL="342900" indent="-342900">
              <a:buFont typeface="+mj-lt"/>
              <a:buAutoNum type="arabicPeriod"/>
            </a:pPr>
            <a:r>
              <a:rPr lang="da-DK" dirty="0"/>
              <a:t>Agenda #2</a:t>
            </a:r>
          </a:p>
          <a:p>
            <a:pPr marL="342900" indent="-342900">
              <a:buFont typeface="+mj-lt"/>
              <a:buAutoNum type="arabicPeriod"/>
            </a:pPr>
            <a:r>
              <a:rPr lang="da-DK" dirty="0"/>
              <a:t>Agenda #3</a:t>
            </a:r>
          </a:p>
        </p:txBody>
      </p:sp>
      <p:sp>
        <p:nvSpPr>
          <p:cNvPr id="16" name="Title 1">
            <a:extLst>
              <a:ext uri="{FF2B5EF4-FFF2-40B4-BE49-F238E27FC236}">
                <a16:creationId xmlns:a16="http://schemas.microsoft.com/office/drawing/2014/main" id="{3D46D0B0-E4B3-564B-A7AF-A4C86A5E8762}"/>
              </a:ext>
            </a:extLst>
          </p:cNvPr>
          <p:cNvSpPr>
            <a:spLocks noGrp="1"/>
          </p:cNvSpPr>
          <p:nvPr>
            <p:ph type="ctrTitle" hasCustomPrompt="1"/>
          </p:nvPr>
        </p:nvSpPr>
        <p:spPr>
          <a:xfrm>
            <a:off x="360000" y="1773238"/>
            <a:ext cx="5448663" cy="4176712"/>
          </a:xfrm>
        </p:spPr>
        <p:txBody>
          <a:bodyPr anchor="t" anchorCtr="0">
            <a:normAutofit/>
          </a:bodyPr>
          <a:lstStyle>
            <a:lvl1pPr algn="l">
              <a:defRPr sz="5000">
                <a:solidFill>
                  <a:schemeClr val="tx1"/>
                </a:solidFill>
              </a:defRPr>
            </a:lvl1pPr>
          </a:lstStyle>
          <a:p>
            <a:r>
              <a:rPr lang="da-DK" dirty="0"/>
              <a:t>Agenda</a:t>
            </a:r>
            <a:endParaRPr lang="en-US" dirty="0"/>
          </a:p>
        </p:txBody>
      </p:sp>
    </p:spTree>
    <p:extLst>
      <p:ext uri="{BB962C8B-B14F-4D97-AF65-F5344CB8AC3E}">
        <p14:creationId xmlns:p14="http://schemas.microsoft.com/office/powerpoint/2010/main" val="6025679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ext and Picture">
    <p:bg>
      <p:bgPr>
        <a:solidFill>
          <a:schemeClr val="accent4"/>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B7E727-BE3A-AA4E-8F11-5B81257FE441}"/>
              </a:ext>
            </a:extLst>
          </p:cNvPr>
          <p:cNvSpPr>
            <a:spLocks noGrp="1"/>
          </p:cNvSpPr>
          <p:nvPr>
            <p:ph type="pic" sz="quarter" idx="10" hasCustomPrompt="1"/>
          </p:nvPr>
        </p:nvSpPr>
        <p:spPr>
          <a:xfrm>
            <a:off x="6096000" y="0"/>
            <a:ext cx="6096000" cy="6858000"/>
          </a:xfrm>
          <a:solidFill>
            <a:schemeClr val="tx1">
              <a:alpha val="10000"/>
            </a:schemeClr>
          </a:solidFill>
        </p:spPr>
        <p:txBody>
          <a:bodyPr lIns="216000" tIns="216000">
            <a:normAutofit/>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400">
                <a:solidFill>
                  <a:schemeClr val="bg1"/>
                </a:solidFill>
              </a:defRPr>
            </a:lvl1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da-DK" dirty="0"/>
              <a:t>Klik på ikon for at tilføje billede</a:t>
            </a:r>
            <a:endParaRPr lang="en-US" dirty="0"/>
          </a:p>
        </p:txBody>
      </p:sp>
      <p:sp>
        <p:nvSpPr>
          <p:cNvPr id="9" name="Title 1">
            <a:extLst>
              <a:ext uri="{FF2B5EF4-FFF2-40B4-BE49-F238E27FC236}">
                <a16:creationId xmlns:a16="http://schemas.microsoft.com/office/drawing/2014/main" id="{6B56432A-EF3C-D746-80D4-888AE515BFCF}"/>
              </a:ext>
            </a:extLst>
          </p:cNvPr>
          <p:cNvSpPr>
            <a:spLocks noGrp="1"/>
          </p:cNvSpPr>
          <p:nvPr>
            <p:ph type="title" hasCustomPrompt="1"/>
          </p:nvPr>
        </p:nvSpPr>
        <p:spPr>
          <a:xfrm>
            <a:off x="360000" y="333374"/>
            <a:ext cx="5736000" cy="1116013"/>
          </a:xfrm>
        </p:spPr>
        <p:txBody>
          <a:bodyPr/>
          <a:lstStyle>
            <a:lvl1pPr>
              <a:defRPr>
                <a:solidFill>
                  <a:schemeClr val="bg1"/>
                </a:solidFill>
              </a:defRPr>
            </a:lvl1pPr>
          </a:lstStyle>
          <a:p>
            <a:r>
              <a:rPr lang="da-DK" dirty="0"/>
              <a:t>Slide med billede</a:t>
            </a:r>
            <a:endParaRPr lang="en-US" dirty="0"/>
          </a:p>
        </p:txBody>
      </p:sp>
      <p:sp>
        <p:nvSpPr>
          <p:cNvPr id="12" name="Text Placeholder 2">
            <a:extLst>
              <a:ext uri="{FF2B5EF4-FFF2-40B4-BE49-F238E27FC236}">
                <a16:creationId xmlns:a16="http://schemas.microsoft.com/office/drawing/2014/main" id="{CB376173-2BC5-6943-A1EC-E9D4287D44CC}"/>
              </a:ext>
            </a:extLst>
          </p:cNvPr>
          <p:cNvSpPr>
            <a:spLocks noGrp="1"/>
          </p:cNvSpPr>
          <p:nvPr>
            <p:ph type="body" idx="1" hasCustomPrompt="1"/>
          </p:nvPr>
        </p:nvSpPr>
        <p:spPr>
          <a:xfrm>
            <a:off x="360000" y="1773238"/>
            <a:ext cx="5377215" cy="540984"/>
          </a:xfrm>
        </p:spPr>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a-DK" dirty="0"/>
              <a:t>Undertitel</a:t>
            </a:r>
          </a:p>
        </p:txBody>
      </p:sp>
      <p:sp>
        <p:nvSpPr>
          <p:cNvPr id="13" name="Text Placeholder 3">
            <a:extLst>
              <a:ext uri="{FF2B5EF4-FFF2-40B4-BE49-F238E27FC236}">
                <a16:creationId xmlns:a16="http://schemas.microsoft.com/office/drawing/2014/main" id="{10483C3B-DF67-4C4E-8A3B-A3D65F900632}"/>
              </a:ext>
            </a:extLst>
          </p:cNvPr>
          <p:cNvSpPr>
            <a:spLocks noGrp="1"/>
          </p:cNvSpPr>
          <p:nvPr>
            <p:ph type="body" sz="half" idx="2" hasCustomPrompt="1"/>
          </p:nvPr>
        </p:nvSpPr>
        <p:spPr>
          <a:xfrm>
            <a:off x="360000" y="2427112"/>
            <a:ext cx="5377215" cy="4062588"/>
          </a:xfrm>
        </p:spPr>
        <p:txBody>
          <a:bodyPr/>
          <a:lstStyle>
            <a:lvl1pPr marL="0" indent="0">
              <a:lnSpc>
                <a:spcPct val="12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a:t>Brødtekst til slide med billede. Baggrundsfarve kan ændres via Design </a:t>
            </a:r>
            <a:r>
              <a:rPr lang="mr-IN" dirty="0"/>
              <a:t>–</a:t>
            </a:r>
            <a:r>
              <a:rPr lang="da-DK" dirty="0"/>
              <a:t> Formater baggrund</a:t>
            </a:r>
          </a:p>
          <a:p>
            <a:r>
              <a:rPr lang="da-DK" dirty="0"/>
              <a:t>Billede i højre side kan ændres ved at dobbeltklikke på det og vælge Skift billede</a:t>
            </a:r>
          </a:p>
        </p:txBody>
      </p:sp>
    </p:spTree>
    <p:extLst>
      <p:ext uri="{BB962C8B-B14F-4D97-AF65-F5344CB8AC3E}">
        <p14:creationId xmlns:p14="http://schemas.microsoft.com/office/powerpoint/2010/main" val="4349487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ext and Picture - Light">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B7E727-BE3A-AA4E-8F11-5B81257FE441}"/>
              </a:ext>
            </a:extLst>
          </p:cNvPr>
          <p:cNvSpPr>
            <a:spLocks noGrp="1"/>
          </p:cNvSpPr>
          <p:nvPr>
            <p:ph type="pic" sz="quarter" idx="10" hasCustomPrompt="1"/>
          </p:nvPr>
        </p:nvSpPr>
        <p:spPr>
          <a:xfrm>
            <a:off x="-11289" y="0"/>
            <a:ext cx="5819952" cy="6858000"/>
          </a:xfrm>
          <a:solidFill>
            <a:schemeClr val="tx2">
              <a:lumMod val="20000"/>
              <a:lumOff val="80000"/>
            </a:schemeClr>
          </a:solidFill>
        </p:spPr>
        <p:txBody>
          <a:bodyPr lIns="216000" tIns="216000">
            <a:normAutofit/>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400">
                <a:solidFill>
                  <a:schemeClr val="bg2">
                    <a:lumMod val="50000"/>
                  </a:schemeClr>
                </a:solidFill>
              </a:defRPr>
            </a:lvl1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da-DK" dirty="0"/>
              <a:t>Klik på ikon for at tilføje billede</a:t>
            </a:r>
            <a:endParaRPr lang="en-US" dirty="0"/>
          </a:p>
        </p:txBody>
      </p:sp>
      <p:sp>
        <p:nvSpPr>
          <p:cNvPr id="9" name="Title 1">
            <a:extLst>
              <a:ext uri="{FF2B5EF4-FFF2-40B4-BE49-F238E27FC236}">
                <a16:creationId xmlns:a16="http://schemas.microsoft.com/office/drawing/2014/main" id="{6B56432A-EF3C-D746-80D4-888AE515BFCF}"/>
              </a:ext>
            </a:extLst>
          </p:cNvPr>
          <p:cNvSpPr>
            <a:spLocks noGrp="1"/>
          </p:cNvSpPr>
          <p:nvPr>
            <p:ph type="title" hasCustomPrompt="1"/>
          </p:nvPr>
        </p:nvSpPr>
        <p:spPr>
          <a:xfrm>
            <a:off x="6121038" y="333374"/>
            <a:ext cx="5736000" cy="1116013"/>
          </a:xfrm>
        </p:spPr>
        <p:txBody>
          <a:bodyPr/>
          <a:lstStyle>
            <a:lvl1pPr>
              <a:defRPr>
                <a:solidFill>
                  <a:schemeClr val="tx1"/>
                </a:solidFill>
              </a:defRPr>
            </a:lvl1pPr>
          </a:lstStyle>
          <a:p>
            <a:r>
              <a:rPr lang="da-DK" dirty="0"/>
              <a:t>Slide med billede</a:t>
            </a:r>
            <a:endParaRPr lang="en-US" dirty="0"/>
          </a:p>
        </p:txBody>
      </p:sp>
      <p:sp>
        <p:nvSpPr>
          <p:cNvPr id="12" name="Text Placeholder 2">
            <a:extLst>
              <a:ext uri="{FF2B5EF4-FFF2-40B4-BE49-F238E27FC236}">
                <a16:creationId xmlns:a16="http://schemas.microsoft.com/office/drawing/2014/main" id="{CB376173-2BC5-6943-A1EC-E9D4287D44CC}"/>
              </a:ext>
            </a:extLst>
          </p:cNvPr>
          <p:cNvSpPr>
            <a:spLocks noGrp="1"/>
          </p:cNvSpPr>
          <p:nvPr>
            <p:ph type="body" idx="1" hasCustomPrompt="1"/>
          </p:nvPr>
        </p:nvSpPr>
        <p:spPr>
          <a:xfrm>
            <a:off x="6121038" y="1773238"/>
            <a:ext cx="5377215" cy="540984"/>
          </a:xfrm>
        </p:spPr>
        <p:txBody>
          <a:bodyPr anchor="b">
            <a:norm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a-DK" dirty="0"/>
              <a:t>Undertitel</a:t>
            </a:r>
          </a:p>
        </p:txBody>
      </p:sp>
      <p:sp>
        <p:nvSpPr>
          <p:cNvPr id="13" name="Text Placeholder 3">
            <a:extLst>
              <a:ext uri="{FF2B5EF4-FFF2-40B4-BE49-F238E27FC236}">
                <a16:creationId xmlns:a16="http://schemas.microsoft.com/office/drawing/2014/main" id="{10483C3B-DF67-4C4E-8A3B-A3D65F900632}"/>
              </a:ext>
            </a:extLst>
          </p:cNvPr>
          <p:cNvSpPr>
            <a:spLocks noGrp="1"/>
          </p:cNvSpPr>
          <p:nvPr>
            <p:ph type="body" sz="half" idx="2" hasCustomPrompt="1"/>
          </p:nvPr>
        </p:nvSpPr>
        <p:spPr>
          <a:xfrm>
            <a:off x="6121038" y="2427112"/>
            <a:ext cx="5377215" cy="4062588"/>
          </a:xfrm>
        </p:spPr>
        <p:txBody>
          <a:bodyPr/>
          <a:lstStyle>
            <a:lvl1pPr marL="0" indent="0">
              <a:lnSpc>
                <a:spcPct val="120000"/>
              </a:lnSpc>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a:t>Brødtekst til slide med billede. Baggrundsfarve kan ændres via Design </a:t>
            </a:r>
            <a:r>
              <a:rPr lang="mr-IN" dirty="0"/>
              <a:t>–</a:t>
            </a:r>
            <a:r>
              <a:rPr lang="da-DK" dirty="0"/>
              <a:t> Formater baggrund</a:t>
            </a:r>
          </a:p>
          <a:p>
            <a:r>
              <a:rPr lang="da-DK" dirty="0"/>
              <a:t>Billede i venstre side kan ændres ved at dobbeltklikke på det og vælge Skift billede</a:t>
            </a:r>
          </a:p>
        </p:txBody>
      </p:sp>
    </p:spTree>
    <p:extLst>
      <p:ext uri="{BB962C8B-B14F-4D97-AF65-F5344CB8AC3E}">
        <p14:creationId xmlns:p14="http://schemas.microsoft.com/office/powerpoint/2010/main" val="31978936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DEE39-2EEE-4532-A2D5-A8B3AB2910F6}"/>
              </a:ext>
            </a:extLst>
          </p:cNvPr>
          <p:cNvSpPr>
            <a:spLocks noGrp="1"/>
          </p:cNvSpPr>
          <p:nvPr>
            <p:ph type="title" hasCustomPrompt="1"/>
          </p:nvPr>
        </p:nvSpPr>
        <p:spPr>
          <a:xfrm>
            <a:off x="360000" y="333374"/>
            <a:ext cx="11497038" cy="1116013"/>
          </a:xfrm>
        </p:spPr>
        <p:txBody>
          <a:bodyPr/>
          <a:lstStyle>
            <a:lvl1pPr>
              <a:defRPr/>
            </a:lvl1pPr>
          </a:lstStyle>
          <a:p>
            <a:r>
              <a:rPr lang="da-DK" dirty="0"/>
              <a:t>Indholdsslide</a:t>
            </a:r>
            <a:endParaRPr lang="en-US" dirty="0"/>
          </a:p>
        </p:txBody>
      </p:sp>
      <p:sp>
        <p:nvSpPr>
          <p:cNvPr id="3" name="Content Placeholder 2">
            <a:extLst>
              <a:ext uri="{FF2B5EF4-FFF2-40B4-BE49-F238E27FC236}">
                <a16:creationId xmlns:a16="http://schemas.microsoft.com/office/drawing/2014/main" id="{BAE914E0-7C4D-452C-BC38-7156F433A043}"/>
              </a:ext>
            </a:extLst>
          </p:cNvPr>
          <p:cNvSpPr>
            <a:spLocks noGrp="1"/>
          </p:cNvSpPr>
          <p:nvPr>
            <p:ph idx="1" hasCustomPrompt="1"/>
          </p:nvPr>
        </p:nvSpPr>
        <p:spPr>
          <a:xfrm>
            <a:off x="360000" y="1781516"/>
            <a:ext cx="9000000" cy="4168434"/>
          </a:xfrm>
        </p:spPr>
        <p:txBody>
          <a:bodyPr/>
          <a:lstStyle/>
          <a:p>
            <a:pPr lvl="0"/>
            <a:r>
              <a:rPr lang="en-US" dirty="0"/>
              <a:t>Add bullet points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92E26F36-3CBC-9D4D-AE77-68C860F4B32A}"/>
              </a:ext>
            </a:extLst>
          </p:cNvPr>
          <p:cNvSpPr>
            <a:spLocks noGrp="1"/>
          </p:cNvSpPr>
          <p:nvPr>
            <p:ph type="ftr" sz="quarter" idx="11"/>
          </p:nvPr>
        </p:nvSpPr>
        <p:spPr/>
        <p:txBody>
          <a:bodyPr/>
          <a:lstStyle/>
          <a:p>
            <a:endParaRPr lang="en-US" dirty="0"/>
          </a:p>
        </p:txBody>
      </p:sp>
      <p:sp>
        <p:nvSpPr>
          <p:cNvPr id="10" name="Date Placeholder 3">
            <a:extLst>
              <a:ext uri="{FF2B5EF4-FFF2-40B4-BE49-F238E27FC236}">
                <a16:creationId xmlns:a16="http://schemas.microsoft.com/office/drawing/2014/main" id="{1DA0B9FB-B25B-2343-8944-8AAFA3C05400}"/>
              </a:ext>
            </a:extLst>
          </p:cNvPr>
          <p:cNvSpPr>
            <a:spLocks noGrp="1"/>
          </p:cNvSpPr>
          <p:nvPr>
            <p:ph type="dt" sz="half" idx="2"/>
          </p:nvPr>
        </p:nvSpPr>
        <p:spPr>
          <a:xfrm>
            <a:off x="10342619" y="6274289"/>
            <a:ext cx="115622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AF79CE-3908-1147-A4C2-FDED3757074A}" type="datetime2">
              <a:rPr lang="da-DK" smtClean="0"/>
              <a:t>5. november 2025</a:t>
            </a:fld>
            <a:endParaRPr lang="en-US" dirty="0"/>
          </a:p>
        </p:txBody>
      </p:sp>
      <p:sp>
        <p:nvSpPr>
          <p:cNvPr id="11" name="Slide Number Placeholder 5">
            <a:extLst>
              <a:ext uri="{FF2B5EF4-FFF2-40B4-BE49-F238E27FC236}">
                <a16:creationId xmlns:a16="http://schemas.microsoft.com/office/drawing/2014/main" id="{38FFBE02-E65B-5F47-B41B-E7766173D6A5}"/>
              </a:ext>
            </a:extLst>
          </p:cNvPr>
          <p:cNvSpPr>
            <a:spLocks noGrp="1"/>
          </p:cNvSpPr>
          <p:nvPr>
            <p:ph type="sldNum" sz="quarter" idx="4"/>
          </p:nvPr>
        </p:nvSpPr>
        <p:spPr>
          <a:xfrm>
            <a:off x="11510127" y="6274289"/>
            <a:ext cx="418707" cy="365125"/>
          </a:xfrm>
          <a:prstGeom prst="rect">
            <a:avLst/>
          </a:prstGeom>
        </p:spPr>
        <p:txBody>
          <a:bodyPr vert="horz" lIns="0" tIns="45720" rIns="91440" bIns="45720" rtlCol="0" anchor="ctr"/>
          <a:lstStyle>
            <a:lvl1pPr algn="r">
              <a:defRPr sz="900">
                <a:solidFill>
                  <a:schemeClr val="tx1">
                    <a:tint val="75000"/>
                  </a:schemeClr>
                </a:solidFill>
              </a:defRPr>
            </a:lvl1pPr>
          </a:lstStyle>
          <a:p>
            <a:r>
              <a:rPr lang="en-US" dirty="0"/>
              <a:t>  </a:t>
            </a:r>
            <a:fld id="{384B6154-A16E-4BE9-A890-4F642AFA4ABD}" type="slidenum">
              <a:rPr lang="en-US" smtClean="0"/>
              <a:pPr/>
              <a:t>‹nr.›</a:t>
            </a:fld>
            <a:endParaRPr lang="en-US" dirty="0"/>
          </a:p>
        </p:txBody>
      </p:sp>
    </p:spTree>
    <p:extLst>
      <p:ext uri="{BB962C8B-B14F-4D97-AF65-F5344CB8AC3E}">
        <p14:creationId xmlns:p14="http://schemas.microsoft.com/office/powerpoint/2010/main" val="4035080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11/5/2025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‹nr.›</a:t>
            </a:fld>
            <a:endParaRPr lang="en-US"/>
          </a:p>
        </p:txBody>
      </p:sp>
    </p:spTree>
    <p:extLst>
      <p:ext uri="{BB962C8B-B14F-4D97-AF65-F5344CB8AC3E}">
        <p14:creationId xmlns:p14="http://schemas.microsoft.com/office/powerpoint/2010/main" val="10581137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 og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DEE39-2EEE-4532-A2D5-A8B3AB2910F6}"/>
              </a:ext>
            </a:extLst>
          </p:cNvPr>
          <p:cNvSpPr>
            <a:spLocks noGrp="1"/>
          </p:cNvSpPr>
          <p:nvPr>
            <p:ph type="title" hasCustomPrompt="1"/>
          </p:nvPr>
        </p:nvSpPr>
        <p:spPr>
          <a:xfrm>
            <a:off x="360000" y="333374"/>
            <a:ext cx="11497038" cy="1116013"/>
          </a:xfrm>
        </p:spPr>
        <p:txBody>
          <a:bodyPr/>
          <a:lstStyle>
            <a:lvl1pPr>
              <a:defRPr/>
            </a:lvl1pPr>
          </a:lstStyle>
          <a:p>
            <a:r>
              <a:rPr lang="da-DK" dirty="0"/>
              <a:t>Indholdsslide med ren tekst </a:t>
            </a:r>
            <a:endParaRPr lang="en-US" dirty="0"/>
          </a:p>
        </p:txBody>
      </p:sp>
      <p:sp>
        <p:nvSpPr>
          <p:cNvPr id="8" name="Footer Placeholder 4">
            <a:extLst>
              <a:ext uri="{FF2B5EF4-FFF2-40B4-BE49-F238E27FC236}">
                <a16:creationId xmlns:a16="http://schemas.microsoft.com/office/drawing/2014/main" id="{AAD52DAD-08CD-494C-B12F-B2B460B35B49}"/>
              </a:ext>
            </a:extLst>
          </p:cNvPr>
          <p:cNvSpPr>
            <a:spLocks noGrp="1"/>
          </p:cNvSpPr>
          <p:nvPr>
            <p:ph type="ftr" sz="quarter" idx="3"/>
          </p:nvPr>
        </p:nvSpPr>
        <p:spPr>
          <a:xfrm>
            <a:off x="2596800" y="6274289"/>
            <a:ext cx="7597067"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10" name="Text Placeholder 3">
            <a:extLst>
              <a:ext uri="{FF2B5EF4-FFF2-40B4-BE49-F238E27FC236}">
                <a16:creationId xmlns:a16="http://schemas.microsoft.com/office/drawing/2014/main" id="{ECAFEEAA-F34C-3A49-B45E-16083E4D13F4}"/>
              </a:ext>
            </a:extLst>
          </p:cNvPr>
          <p:cNvSpPr>
            <a:spLocks noGrp="1"/>
          </p:cNvSpPr>
          <p:nvPr>
            <p:ph type="body" sz="half" idx="10" hasCustomPrompt="1"/>
          </p:nvPr>
        </p:nvSpPr>
        <p:spPr>
          <a:xfrm>
            <a:off x="360001" y="1793874"/>
            <a:ext cx="9000000" cy="4156075"/>
          </a:xfrm>
        </p:spPr>
        <p:txBody>
          <a:bodyPr>
            <a:normAutofit/>
          </a:bodyPr>
          <a:lstStyle>
            <a:lvl1pPr marL="0" indent="0">
              <a:lnSpc>
                <a:spcPct val="120000"/>
              </a:lnSpc>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Tekst</a:t>
            </a:r>
            <a:endParaRPr lang="en-US" dirty="0"/>
          </a:p>
        </p:txBody>
      </p:sp>
      <p:sp>
        <p:nvSpPr>
          <p:cNvPr id="11" name="Date Placeholder 3">
            <a:extLst>
              <a:ext uri="{FF2B5EF4-FFF2-40B4-BE49-F238E27FC236}">
                <a16:creationId xmlns:a16="http://schemas.microsoft.com/office/drawing/2014/main" id="{F590FCC2-5FF6-424D-BC80-F4BA884ABA54}"/>
              </a:ext>
            </a:extLst>
          </p:cNvPr>
          <p:cNvSpPr>
            <a:spLocks noGrp="1"/>
          </p:cNvSpPr>
          <p:nvPr>
            <p:ph type="dt" sz="half" idx="2"/>
          </p:nvPr>
        </p:nvSpPr>
        <p:spPr>
          <a:xfrm>
            <a:off x="10342619" y="6274289"/>
            <a:ext cx="115622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AF79CE-3908-1147-A4C2-FDED3757074A}" type="datetime2">
              <a:rPr lang="da-DK" smtClean="0"/>
              <a:t>5. november 2025</a:t>
            </a:fld>
            <a:endParaRPr lang="en-US" dirty="0"/>
          </a:p>
        </p:txBody>
      </p:sp>
      <p:sp>
        <p:nvSpPr>
          <p:cNvPr id="12" name="Slide Number Placeholder 5">
            <a:extLst>
              <a:ext uri="{FF2B5EF4-FFF2-40B4-BE49-F238E27FC236}">
                <a16:creationId xmlns:a16="http://schemas.microsoft.com/office/drawing/2014/main" id="{2B136329-1676-444C-A154-877B09088B3A}"/>
              </a:ext>
            </a:extLst>
          </p:cNvPr>
          <p:cNvSpPr>
            <a:spLocks noGrp="1"/>
          </p:cNvSpPr>
          <p:nvPr>
            <p:ph type="sldNum" sz="quarter" idx="4"/>
          </p:nvPr>
        </p:nvSpPr>
        <p:spPr>
          <a:xfrm>
            <a:off x="11510127" y="6274289"/>
            <a:ext cx="418707" cy="365125"/>
          </a:xfrm>
          <a:prstGeom prst="rect">
            <a:avLst/>
          </a:prstGeom>
        </p:spPr>
        <p:txBody>
          <a:bodyPr vert="horz" lIns="0" tIns="45720" rIns="91440" bIns="45720" rtlCol="0" anchor="ctr"/>
          <a:lstStyle>
            <a:lvl1pPr algn="r">
              <a:defRPr sz="900">
                <a:solidFill>
                  <a:schemeClr val="tx1">
                    <a:tint val="75000"/>
                  </a:schemeClr>
                </a:solidFill>
              </a:defRPr>
            </a:lvl1pPr>
          </a:lstStyle>
          <a:p>
            <a:r>
              <a:rPr lang="en-US" dirty="0"/>
              <a:t>  </a:t>
            </a:r>
            <a:fld id="{384B6154-A16E-4BE9-A890-4F642AFA4ABD}" type="slidenum">
              <a:rPr lang="en-US" smtClean="0"/>
              <a:pPr/>
              <a:t>‹nr.›</a:t>
            </a:fld>
            <a:endParaRPr lang="en-US" dirty="0"/>
          </a:p>
        </p:txBody>
      </p:sp>
    </p:spTree>
    <p:extLst>
      <p:ext uri="{BB962C8B-B14F-4D97-AF65-F5344CB8AC3E}">
        <p14:creationId xmlns:p14="http://schemas.microsoft.com/office/powerpoint/2010/main" val="9311180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lede med bille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C8278-6945-437F-BCF1-F493602FD305}"/>
              </a:ext>
            </a:extLst>
          </p:cNvPr>
          <p:cNvSpPr>
            <a:spLocks noGrp="1"/>
          </p:cNvSpPr>
          <p:nvPr>
            <p:ph type="title" hasCustomPrompt="1"/>
          </p:nvPr>
        </p:nvSpPr>
        <p:spPr>
          <a:xfrm>
            <a:off x="360000" y="333375"/>
            <a:ext cx="11522076" cy="1116013"/>
          </a:xfrm>
        </p:spPr>
        <p:txBody>
          <a:bodyPr anchor="b">
            <a:normAutofit/>
          </a:bodyPr>
          <a:lstStyle>
            <a:lvl1pPr>
              <a:defRPr sz="3400"/>
            </a:lvl1pPr>
          </a:lstStyle>
          <a:p>
            <a:r>
              <a:rPr lang="da-DK" dirty="0"/>
              <a:t>Indholdsslide med billede</a:t>
            </a:r>
            <a:endParaRPr lang="en-US" dirty="0"/>
          </a:p>
        </p:txBody>
      </p:sp>
      <p:sp>
        <p:nvSpPr>
          <p:cNvPr id="3" name="Picture Placeholder 2">
            <a:extLst>
              <a:ext uri="{FF2B5EF4-FFF2-40B4-BE49-F238E27FC236}">
                <a16:creationId xmlns:a16="http://schemas.microsoft.com/office/drawing/2014/main" id="{9CF0F0AA-0B79-44E6-A2FB-C22E3A657EF3}"/>
              </a:ext>
            </a:extLst>
          </p:cNvPr>
          <p:cNvSpPr>
            <a:spLocks noGrp="1"/>
          </p:cNvSpPr>
          <p:nvPr>
            <p:ph type="pic" idx="1"/>
          </p:nvPr>
        </p:nvSpPr>
        <p:spPr>
          <a:xfrm>
            <a:off x="6096000" y="1773238"/>
            <a:ext cx="5761038" cy="4176712"/>
          </a:xfrm>
        </p:spPr>
        <p:txBody>
          <a:bodyPr lIns="216000" tIns="216000">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a:extLst>
              <a:ext uri="{FF2B5EF4-FFF2-40B4-BE49-F238E27FC236}">
                <a16:creationId xmlns:a16="http://schemas.microsoft.com/office/drawing/2014/main" id="{5E95E185-EAE7-4BB6-B0CA-E457EDFF0E10}"/>
              </a:ext>
            </a:extLst>
          </p:cNvPr>
          <p:cNvSpPr>
            <a:spLocks noGrp="1"/>
          </p:cNvSpPr>
          <p:nvPr>
            <p:ph type="body" sz="half" idx="2" hasCustomPrompt="1"/>
          </p:nvPr>
        </p:nvSpPr>
        <p:spPr>
          <a:xfrm>
            <a:off x="360000" y="1793874"/>
            <a:ext cx="5448663" cy="4156075"/>
          </a:xfrm>
        </p:spPr>
        <p:txBody>
          <a:bodyPr/>
          <a:lstStyle>
            <a:lvl1pPr marL="0" indent="0">
              <a:lnSpc>
                <a:spcPct val="120000"/>
              </a:lnSpc>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a:t>Billede i højre side kan ændres ved at dobbeltklikke på det og vælge Skift billede.</a:t>
            </a:r>
          </a:p>
        </p:txBody>
      </p:sp>
      <p:sp>
        <p:nvSpPr>
          <p:cNvPr id="9" name="Footer Placeholder 4">
            <a:extLst>
              <a:ext uri="{FF2B5EF4-FFF2-40B4-BE49-F238E27FC236}">
                <a16:creationId xmlns:a16="http://schemas.microsoft.com/office/drawing/2014/main" id="{AD99DABF-54DA-4149-AC6C-F679A277AA43}"/>
              </a:ext>
            </a:extLst>
          </p:cNvPr>
          <p:cNvSpPr>
            <a:spLocks noGrp="1"/>
          </p:cNvSpPr>
          <p:nvPr>
            <p:ph type="ftr" sz="quarter" idx="3"/>
          </p:nvPr>
        </p:nvSpPr>
        <p:spPr>
          <a:xfrm>
            <a:off x="2596800" y="6274289"/>
            <a:ext cx="7597067"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11" name="Date Placeholder 3">
            <a:extLst>
              <a:ext uri="{FF2B5EF4-FFF2-40B4-BE49-F238E27FC236}">
                <a16:creationId xmlns:a16="http://schemas.microsoft.com/office/drawing/2014/main" id="{3F211E29-8ABB-AB45-B263-4C24CDE5C81D}"/>
              </a:ext>
            </a:extLst>
          </p:cNvPr>
          <p:cNvSpPr>
            <a:spLocks noGrp="1"/>
          </p:cNvSpPr>
          <p:nvPr>
            <p:ph type="dt" sz="half" idx="10"/>
          </p:nvPr>
        </p:nvSpPr>
        <p:spPr>
          <a:xfrm>
            <a:off x="10342619" y="6274289"/>
            <a:ext cx="115622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AF79CE-3908-1147-A4C2-FDED3757074A}" type="datetime2">
              <a:rPr lang="da-DK" smtClean="0"/>
              <a:t>5. november 2025</a:t>
            </a:fld>
            <a:endParaRPr lang="en-US" dirty="0"/>
          </a:p>
        </p:txBody>
      </p:sp>
      <p:sp>
        <p:nvSpPr>
          <p:cNvPr id="12" name="Slide Number Placeholder 5">
            <a:extLst>
              <a:ext uri="{FF2B5EF4-FFF2-40B4-BE49-F238E27FC236}">
                <a16:creationId xmlns:a16="http://schemas.microsoft.com/office/drawing/2014/main" id="{EE7D8949-9AEB-344B-969B-9397B322BC07}"/>
              </a:ext>
            </a:extLst>
          </p:cNvPr>
          <p:cNvSpPr>
            <a:spLocks noGrp="1"/>
          </p:cNvSpPr>
          <p:nvPr>
            <p:ph type="sldNum" sz="quarter" idx="4"/>
          </p:nvPr>
        </p:nvSpPr>
        <p:spPr>
          <a:xfrm>
            <a:off x="11510127" y="6274289"/>
            <a:ext cx="418707" cy="365125"/>
          </a:xfrm>
          <a:prstGeom prst="rect">
            <a:avLst/>
          </a:prstGeom>
        </p:spPr>
        <p:txBody>
          <a:bodyPr vert="horz" lIns="0" tIns="45720" rIns="91440" bIns="45720" rtlCol="0" anchor="ctr"/>
          <a:lstStyle>
            <a:lvl1pPr algn="r">
              <a:defRPr sz="900">
                <a:solidFill>
                  <a:schemeClr val="tx1">
                    <a:tint val="75000"/>
                  </a:schemeClr>
                </a:solidFill>
              </a:defRPr>
            </a:lvl1pPr>
          </a:lstStyle>
          <a:p>
            <a:r>
              <a:rPr lang="en-US" dirty="0"/>
              <a:t>  </a:t>
            </a:r>
            <a:fld id="{384B6154-A16E-4BE9-A890-4F642AFA4ABD}" type="slidenum">
              <a:rPr lang="en-US" smtClean="0"/>
              <a:pPr/>
              <a:t>‹nr.›</a:t>
            </a:fld>
            <a:endParaRPr lang="en-US" dirty="0"/>
          </a:p>
        </p:txBody>
      </p:sp>
    </p:spTree>
    <p:extLst>
      <p:ext uri="{BB962C8B-B14F-4D97-AF65-F5344CB8AC3E}">
        <p14:creationId xmlns:p14="http://schemas.microsoft.com/office/powerpoint/2010/main" val="26553991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ph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C8278-6945-437F-BCF1-F493602FD305}"/>
              </a:ext>
            </a:extLst>
          </p:cNvPr>
          <p:cNvSpPr>
            <a:spLocks noGrp="1"/>
          </p:cNvSpPr>
          <p:nvPr>
            <p:ph type="title" hasCustomPrompt="1"/>
          </p:nvPr>
        </p:nvSpPr>
        <p:spPr>
          <a:xfrm>
            <a:off x="360000" y="333375"/>
            <a:ext cx="11522076" cy="1116013"/>
          </a:xfrm>
        </p:spPr>
        <p:txBody>
          <a:bodyPr anchor="b">
            <a:normAutofit/>
          </a:bodyPr>
          <a:lstStyle>
            <a:lvl1pPr>
              <a:defRPr sz="3400"/>
            </a:lvl1pPr>
          </a:lstStyle>
          <a:p>
            <a:r>
              <a:rPr lang="da-DK" dirty="0"/>
              <a:t>Indholdsslide</a:t>
            </a:r>
            <a:endParaRPr lang="en-US" dirty="0"/>
          </a:p>
        </p:txBody>
      </p:sp>
      <p:sp>
        <p:nvSpPr>
          <p:cNvPr id="4" name="Text Placeholder 3">
            <a:extLst>
              <a:ext uri="{FF2B5EF4-FFF2-40B4-BE49-F238E27FC236}">
                <a16:creationId xmlns:a16="http://schemas.microsoft.com/office/drawing/2014/main" id="{5E95E185-EAE7-4BB6-B0CA-E457EDFF0E10}"/>
              </a:ext>
            </a:extLst>
          </p:cNvPr>
          <p:cNvSpPr>
            <a:spLocks noGrp="1"/>
          </p:cNvSpPr>
          <p:nvPr>
            <p:ph type="body" sz="half" idx="2" hasCustomPrompt="1"/>
          </p:nvPr>
        </p:nvSpPr>
        <p:spPr>
          <a:xfrm>
            <a:off x="360000" y="1793874"/>
            <a:ext cx="5448663" cy="4156075"/>
          </a:xfrm>
        </p:spPr>
        <p:txBody>
          <a:bodyPr/>
          <a:lstStyle>
            <a:lvl1pPr marL="0" indent="0">
              <a:lnSpc>
                <a:spcPct val="120000"/>
              </a:lnSpc>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a:t>Højre side med placeholder for graf. Farver kan ændres via ved at dobbeltklikke på graf, vælge Design og Skift farver.</a:t>
            </a:r>
          </a:p>
        </p:txBody>
      </p:sp>
      <p:sp>
        <p:nvSpPr>
          <p:cNvPr id="9" name="Footer Placeholder 4">
            <a:extLst>
              <a:ext uri="{FF2B5EF4-FFF2-40B4-BE49-F238E27FC236}">
                <a16:creationId xmlns:a16="http://schemas.microsoft.com/office/drawing/2014/main" id="{AD99DABF-54DA-4149-AC6C-F679A277AA43}"/>
              </a:ext>
            </a:extLst>
          </p:cNvPr>
          <p:cNvSpPr>
            <a:spLocks noGrp="1"/>
          </p:cNvSpPr>
          <p:nvPr>
            <p:ph type="ftr" sz="quarter" idx="3"/>
          </p:nvPr>
        </p:nvSpPr>
        <p:spPr>
          <a:xfrm>
            <a:off x="2596800" y="6274289"/>
            <a:ext cx="7597067"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Chart Placeholder 5">
            <a:extLst>
              <a:ext uri="{FF2B5EF4-FFF2-40B4-BE49-F238E27FC236}">
                <a16:creationId xmlns:a16="http://schemas.microsoft.com/office/drawing/2014/main" id="{6658C60F-EED3-FA41-92AD-286AFB47376A}"/>
              </a:ext>
            </a:extLst>
          </p:cNvPr>
          <p:cNvSpPr>
            <a:spLocks noGrp="1"/>
          </p:cNvSpPr>
          <p:nvPr>
            <p:ph type="chart" sz="quarter" idx="11" hasCustomPrompt="1"/>
          </p:nvPr>
        </p:nvSpPr>
        <p:spPr>
          <a:xfrm>
            <a:off x="6096000" y="1773238"/>
            <a:ext cx="5761037" cy="4156074"/>
          </a:xfrm>
        </p:spPr>
        <p:txBody>
          <a:bodyPr lIns="216000" tIns="216000" rIns="72000">
            <a:normAutofit/>
          </a:bodyPr>
          <a:lstStyle>
            <a:lvl1pPr marL="0" marR="0" indent="0" algn="l" defTabSz="914400" rtl="0" eaLnBrk="1" fontAlgn="auto" latinLnBrk="0" hangingPunct="1">
              <a:lnSpc>
                <a:spcPct val="110000"/>
              </a:lnSpc>
              <a:spcBef>
                <a:spcPts val="1000"/>
              </a:spcBef>
              <a:spcAft>
                <a:spcPts val="0"/>
              </a:spcAft>
              <a:buClrTx/>
              <a:buSzTx/>
              <a:buFontTx/>
              <a:buNone/>
              <a:tabLst/>
              <a:defRPr sz="1400"/>
            </a:lvl1pPr>
          </a:lstStyle>
          <a:p>
            <a:pPr marL="457200" marR="0" lvl="0" indent="-457200" algn="l" defTabSz="914400" rtl="0" eaLnBrk="1" fontAlgn="auto" latinLnBrk="0" hangingPunct="1">
              <a:lnSpc>
                <a:spcPct val="110000"/>
              </a:lnSpc>
              <a:spcBef>
                <a:spcPts val="1000"/>
              </a:spcBef>
              <a:spcAft>
                <a:spcPts val="0"/>
              </a:spcAft>
              <a:buClrTx/>
              <a:buSzTx/>
              <a:tabLst/>
              <a:defRPr/>
            </a:pPr>
            <a:r>
              <a:rPr lang="en-US" dirty="0"/>
              <a:t>Click icon to add graph</a:t>
            </a:r>
          </a:p>
        </p:txBody>
      </p:sp>
      <p:sp>
        <p:nvSpPr>
          <p:cNvPr id="11" name="Date Placeholder 3">
            <a:extLst>
              <a:ext uri="{FF2B5EF4-FFF2-40B4-BE49-F238E27FC236}">
                <a16:creationId xmlns:a16="http://schemas.microsoft.com/office/drawing/2014/main" id="{17109C7A-8BD9-A242-BEB9-33D041016A72}"/>
              </a:ext>
            </a:extLst>
          </p:cNvPr>
          <p:cNvSpPr>
            <a:spLocks noGrp="1"/>
          </p:cNvSpPr>
          <p:nvPr>
            <p:ph type="dt" sz="half" idx="12"/>
          </p:nvPr>
        </p:nvSpPr>
        <p:spPr>
          <a:xfrm>
            <a:off x="10342619" y="6274289"/>
            <a:ext cx="115622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AF79CE-3908-1147-A4C2-FDED3757074A}" type="datetime2">
              <a:rPr lang="da-DK" smtClean="0"/>
              <a:t>5. november 2025</a:t>
            </a:fld>
            <a:endParaRPr lang="en-US" dirty="0"/>
          </a:p>
        </p:txBody>
      </p:sp>
      <p:sp>
        <p:nvSpPr>
          <p:cNvPr id="12" name="Slide Number Placeholder 5">
            <a:extLst>
              <a:ext uri="{FF2B5EF4-FFF2-40B4-BE49-F238E27FC236}">
                <a16:creationId xmlns:a16="http://schemas.microsoft.com/office/drawing/2014/main" id="{41EC95A8-3B92-0A40-B7D8-C906E8558BEA}"/>
              </a:ext>
            </a:extLst>
          </p:cNvPr>
          <p:cNvSpPr>
            <a:spLocks noGrp="1"/>
          </p:cNvSpPr>
          <p:nvPr>
            <p:ph type="sldNum" sz="quarter" idx="4"/>
          </p:nvPr>
        </p:nvSpPr>
        <p:spPr>
          <a:xfrm>
            <a:off x="11510127" y="6274289"/>
            <a:ext cx="418707" cy="365125"/>
          </a:xfrm>
          <a:prstGeom prst="rect">
            <a:avLst/>
          </a:prstGeom>
        </p:spPr>
        <p:txBody>
          <a:bodyPr vert="horz" lIns="0" tIns="45720" rIns="91440" bIns="45720" rtlCol="0" anchor="ctr"/>
          <a:lstStyle>
            <a:lvl1pPr algn="r">
              <a:defRPr sz="900">
                <a:solidFill>
                  <a:schemeClr val="tx1">
                    <a:tint val="75000"/>
                  </a:schemeClr>
                </a:solidFill>
              </a:defRPr>
            </a:lvl1pPr>
          </a:lstStyle>
          <a:p>
            <a:r>
              <a:rPr lang="en-US" dirty="0"/>
              <a:t>  </a:t>
            </a:r>
            <a:fld id="{384B6154-A16E-4BE9-A890-4F642AFA4ABD}" type="slidenum">
              <a:rPr lang="en-US" smtClean="0"/>
              <a:pPr/>
              <a:t>‹nr.›</a:t>
            </a:fld>
            <a:endParaRPr lang="en-US" dirty="0"/>
          </a:p>
        </p:txBody>
      </p:sp>
    </p:spTree>
    <p:extLst>
      <p:ext uri="{BB962C8B-B14F-4D97-AF65-F5344CB8AC3E}">
        <p14:creationId xmlns:p14="http://schemas.microsoft.com/office/powerpoint/2010/main" val="15438378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DEE39-2EEE-4532-A2D5-A8B3AB2910F6}"/>
              </a:ext>
            </a:extLst>
          </p:cNvPr>
          <p:cNvSpPr>
            <a:spLocks noGrp="1"/>
          </p:cNvSpPr>
          <p:nvPr>
            <p:ph type="title" hasCustomPrompt="1"/>
          </p:nvPr>
        </p:nvSpPr>
        <p:spPr>
          <a:xfrm>
            <a:off x="360000" y="333374"/>
            <a:ext cx="11497038" cy="1116013"/>
          </a:xfrm>
        </p:spPr>
        <p:txBody>
          <a:bodyPr/>
          <a:lstStyle>
            <a:lvl1pPr>
              <a:defRPr/>
            </a:lvl1pPr>
          </a:lstStyle>
          <a:p>
            <a:r>
              <a:rPr lang="da-DK" dirty="0"/>
              <a:t>Kontakt information</a:t>
            </a:r>
            <a:endParaRPr lang="en-US" dirty="0"/>
          </a:p>
        </p:txBody>
      </p:sp>
      <p:sp>
        <p:nvSpPr>
          <p:cNvPr id="8" name="Footer Placeholder 4">
            <a:extLst>
              <a:ext uri="{FF2B5EF4-FFF2-40B4-BE49-F238E27FC236}">
                <a16:creationId xmlns:a16="http://schemas.microsoft.com/office/drawing/2014/main" id="{AAD52DAD-08CD-494C-B12F-B2B460B35B49}"/>
              </a:ext>
            </a:extLst>
          </p:cNvPr>
          <p:cNvSpPr>
            <a:spLocks noGrp="1"/>
          </p:cNvSpPr>
          <p:nvPr>
            <p:ph type="ftr" sz="quarter" idx="3"/>
          </p:nvPr>
        </p:nvSpPr>
        <p:spPr>
          <a:xfrm>
            <a:off x="2596800" y="6274289"/>
            <a:ext cx="7597067"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10" name="Text Placeholder 3">
            <a:extLst>
              <a:ext uri="{FF2B5EF4-FFF2-40B4-BE49-F238E27FC236}">
                <a16:creationId xmlns:a16="http://schemas.microsoft.com/office/drawing/2014/main" id="{ECAFEEAA-F34C-3A49-B45E-16083E4D13F4}"/>
              </a:ext>
            </a:extLst>
          </p:cNvPr>
          <p:cNvSpPr>
            <a:spLocks noGrp="1"/>
          </p:cNvSpPr>
          <p:nvPr>
            <p:ph type="body" sz="half" idx="10" hasCustomPrompt="1"/>
          </p:nvPr>
        </p:nvSpPr>
        <p:spPr>
          <a:xfrm>
            <a:off x="362460" y="3510956"/>
            <a:ext cx="5471240" cy="2438993"/>
          </a:xfrm>
        </p:spPr>
        <p:txBody>
          <a:bodyPr>
            <a:normAutofit/>
          </a:bodyPr>
          <a:lstStyle>
            <a:lvl1pPr marL="0" indent="0">
              <a:lnSpc>
                <a:spcPct val="120000"/>
              </a:lnSpc>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a:t>Bosætningskoordinator</a:t>
            </a:r>
            <a:br>
              <a:rPr lang="da-DK" dirty="0"/>
            </a:br>
            <a:r>
              <a:rPr lang="da-DK" dirty="0"/>
              <a:t>T: </a:t>
            </a:r>
            <a:r>
              <a:rPr lang="da-DK" dirty="0" err="1"/>
              <a:t>xxxx</a:t>
            </a:r>
            <a:r>
              <a:rPr lang="da-DK" dirty="0"/>
              <a:t> </a:t>
            </a:r>
            <a:r>
              <a:rPr lang="da-DK" dirty="0" err="1"/>
              <a:t>xxxx</a:t>
            </a:r>
            <a:br>
              <a:rPr lang="da-DK" dirty="0"/>
            </a:br>
            <a:r>
              <a:rPr lang="da-DK" dirty="0"/>
              <a:t>E: </a:t>
            </a:r>
            <a:r>
              <a:rPr lang="da-DK" dirty="0" err="1"/>
              <a:t>abc@haderslev.dk</a:t>
            </a:r>
            <a:endParaRPr lang="da-DK" dirty="0"/>
          </a:p>
        </p:txBody>
      </p:sp>
      <p:sp>
        <p:nvSpPr>
          <p:cNvPr id="11" name="Date Placeholder 3">
            <a:extLst>
              <a:ext uri="{FF2B5EF4-FFF2-40B4-BE49-F238E27FC236}">
                <a16:creationId xmlns:a16="http://schemas.microsoft.com/office/drawing/2014/main" id="{F590FCC2-5FF6-424D-BC80-F4BA884ABA54}"/>
              </a:ext>
            </a:extLst>
          </p:cNvPr>
          <p:cNvSpPr>
            <a:spLocks noGrp="1"/>
          </p:cNvSpPr>
          <p:nvPr>
            <p:ph type="dt" sz="half" idx="2"/>
          </p:nvPr>
        </p:nvSpPr>
        <p:spPr>
          <a:xfrm>
            <a:off x="10342619" y="6274289"/>
            <a:ext cx="115622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AF79CE-3908-1147-A4C2-FDED3757074A}" type="datetime2">
              <a:rPr lang="da-DK" smtClean="0"/>
              <a:t>5. november 2025</a:t>
            </a:fld>
            <a:endParaRPr lang="en-US" dirty="0"/>
          </a:p>
        </p:txBody>
      </p:sp>
      <p:sp>
        <p:nvSpPr>
          <p:cNvPr id="12" name="Slide Number Placeholder 5">
            <a:extLst>
              <a:ext uri="{FF2B5EF4-FFF2-40B4-BE49-F238E27FC236}">
                <a16:creationId xmlns:a16="http://schemas.microsoft.com/office/drawing/2014/main" id="{2B136329-1676-444C-A154-877B09088B3A}"/>
              </a:ext>
            </a:extLst>
          </p:cNvPr>
          <p:cNvSpPr>
            <a:spLocks noGrp="1"/>
          </p:cNvSpPr>
          <p:nvPr>
            <p:ph type="sldNum" sz="quarter" idx="4"/>
          </p:nvPr>
        </p:nvSpPr>
        <p:spPr>
          <a:xfrm>
            <a:off x="11510127" y="6274289"/>
            <a:ext cx="418707" cy="365125"/>
          </a:xfrm>
          <a:prstGeom prst="rect">
            <a:avLst/>
          </a:prstGeom>
        </p:spPr>
        <p:txBody>
          <a:bodyPr vert="horz" lIns="0" tIns="45720" rIns="91440" bIns="45720" rtlCol="0" anchor="ctr"/>
          <a:lstStyle>
            <a:lvl1pPr algn="r">
              <a:defRPr sz="900">
                <a:solidFill>
                  <a:schemeClr val="tx1">
                    <a:tint val="75000"/>
                  </a:schemeClr>
                </a:solidFill>
              </a:defRPr>
            </a:lvl1pPr>
          </a:lstStyle>
          <a:p>
            <a:r>
              <a:rPr lang="en-US" dirty="0"/>
              <a:t>  </a:t>
            </a:r>
            <a:fld id="{384B6154-A16E-4BE9-A890-4F642AFA4ABD}" type="slidenum">
              <a:rPr lang="en-US" smtClean="0"/>
              <a:pPr/>
              <a:t>‹nr.›</a:t>
            </a:fld>
            <a:endParaRPr lang="en-US" dirty="0"/>
          </a:p>
        </p:txBody>
      </p:sp>
      <p:sp>
        <p:nvSpPr>
          <p:cNvPr id="7" name="Text Placeholder 2">
            <a:extLst>
              <a:ext uri="{FF2B5EF4-FFF2-40B4-BE49-F238E27FC236}">
                <a16:creationId xmlns:a16="http://schemas.microsoft.com/office/drawing/2014/main" id="{D5280FE5-2D09-9B49-878D-0E88B2B405A0}"/>
              </a:ext>
            </a:extLst>
          </p:cNvPr>
          <p:cNvSpPr>
            <a:spLocks noGrp="1"/>
          </p:cNvSpPr>
          <p:nvPr>
            <p:ph type="body" idx="1" hasCustomPrompt="1"/>
          </p:nvPr>
        </p:nvSpPr>
        <p:spPr>
          <a:xfrm>
            <a:off x="360000" y="2944461"/>
            <a:ext cx="5473700" cy="540984"/>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Navn</a:t>
            </a:r>
            <a:endParaRPr lang="en-US" dirty="0"/>
          </a:p>
        </p:txBody>
      </p:sp>
      <p:sp>
        <p:nvSpPr>
          <p:cNvPr id="4" name="Picture Placeholder 3">
            <a:extLst>
              <a:ext uri="{FF2B5EF4-FFF2-40B4-BE49-F238E27FC236}">
                <a16:creationId xmlns:a16="http://schemas.microsoft.com/office/drawing/2014/main" id="{DEBECF8F-A974-C540-8328-9BE45D3BBA00}"/>
              </a:ext>
            </a:extLst>
          </p:cNvPr>
          <p:cNvSpPr>
            <a:spLocks noGrp="1"/>
          </p:cNvSpPr>
          <p:nvPr>
            <p:ph type="pic" sz="quarter" idx="11" hasCustomPrompt="1"/>
          </p:nvPr>
        </p:nvSpPr>
        <p:spPr>
          <a:xfrm>
            <a:off x="4116000" y="1773727"/>
            <a:ext cx="3960000" cy="3960000"/>
          </a:xfrm>
          <a:prstGeom prst="ellipse">
            <a:avLst/>
          </a:prstGeom>
          <a:solidFill>
            <a:schemeClr val="bg2"/>
          </a:solidFill>
        </p:spPr>
        <p:txBody>
          <a:bodyPr>
            <a:normAutofit/>
          </a:bodyPr>
          <a:lstStyle>
            <a:lvl1pPr marL="0" indent="0" algn="ctr">
              <a:buNone/>
              <a:defRPr sz="1400"/>
            </a:lvl1pPr>
          </a:lstStyle>
          <a:p>
            <a:r>
              <a:rPr lang="da-DK" dirty="0"/>
              <a:t>Klik på ikon for at tilføje billede</a:t>
            </a:r>
          </a:p>
        </p:txBody>
      </p:sp>
    </p:spTree>
    <p:extLst>
      <p:ext uri="{BB962C8B-B14F-4D97-AF65-F5344CB8AC3E}">
        <p14:creationId xmlns:p14="http://schemas.microsoft.com/office/powerpoint/2010/main" val="33013024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DEE39-2EEE-4532-A2D5-A8B3AB2910F6}"/>
              </a:ext>
            </a:extLst>
          </p:cNvPr>
          <p:cNvSpPr>
            <a:spLocks noGrp="1"/>
          </p:cNvSpPr>
          <p:nvPr>
            <p:ph type="title" hasCustomPrompt="1"/>
          </p:nvPr>
        </p:nvSpPr>
        <p:spPr>
          <a:xfrm>
            <a:off x="360000" y="333374"/>
            <a:ext cx="11497038" cy="1116013"/>
          </a:xfrm>
        </p:spPr>
        <p:txBody>
          <a:bodyPr/>
          <a:lstStyle>
            <a:lvl1pPr>
              <a:defRPr/>
            </a:lvl1pPr>
          </a:lstStyle>
          <a:p>
            <a:r>
              <a:rPr lang="da-DK" dirty="0"/>
              <a:t>Kontakt information</a:t>
            </a:r>
            <a:endParaRPr lang="en-US" dirty="0"/>
          </a:p>
        </p:txBody>
      </p:sp>
      <p:sp>
        <p:nvSpPr>
          <p:cNvPr id="8" name="Footer Placeholder 4">
            <a:extLst>
              <a:ext uri="{FF2B5EF4-FFF2-40B4-BE49-F238E27FC236}">
                <a16:creationId xmlns:a16="http://schemas.microsoft.com/office/drawing/2014/main" id="{AAD52DAD-08CD-494C-B12F-B2B460B35B49}"/>
              </a:ext>
            </a:extLst>
          </p:cNvPr>
          <p:cNvSpPr>
            <a:spLocks noGrp="1"/>
          </p:cNvSpPr>
          <p:nvPr>
            <p:ph type="ftr" sz="quarter" idx="3"/>
          </p:nvPr>
        </p:nvSpPr>
        <p:spPr>
          <a:xfrm>
            <a:off x="2596800" y="6274289"/>
            <a:ext cx="7597067"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10" name="Text Placeholder 3">
            <a:extLst>
              <a:ext uri="{FF2B5EF4-FFF2-40B4-BE49-F238E27FC236}">
                <a16:creationId xmlns:a16="http://schemas.microsoft.com/office/drawing/2014/main" id="{ECAFEEAA-F34C-3A49-B45E-16083E4D13F4}"/>
              </a:ext>
            </a:extLst>
          </p:cNvPr>
          <p:cNvSpPr>
            <a:spLocks noGrp="1"/>
          </p:cNvSpPr>
          <p:nvPr>
            <p:ph type="body" sz="half" idx="10" hasCustomPrompt="1"/>
          </p:nvPr>
        </p:nvSpPr>
        <p:spPr>
          <a:xfrm>
            <a:off x="337423" y="4425352"/>
            <a:ext cx="5471240" cy="1366551"/>
          </a:xfrm>
        </p:spPr>
        <p:txBody>
          <a:bodyPr>
            <a:normAutofit/>
          </a:bodyPr>
          <a:lstStyle>
            <a:lvl1pPr marL="0" indent="0" algn="ctr">
              <a:lnSpc>
                <a:spcPct val="120000"/>
              </a:lnSpc>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a:t>Bosætningskoordinator</a:t>
            </a:r>
            <a:br>
              <a:rPr lang="da-DK" dirty="0"/>
            </a:br>
            <a:r>
              <a:rPr lang="da-DK" dirty="0"/>
              <a:t>T: </a:t>
            </a:r>
            <a:r>
              <a:rPr lang="da-DK" dirty="0" err="1"/>
              <a:t>xxxx</a:t>
            </a:r>
            <a:r>
              <a:rPr lang="da-DK" dirty="0"/>
              <a:t> </a:t>
            </a:r>
            <a:r>
              <a:rPr lang="da-DK" dirty="0" err="1"/>
              <a:t>xxxx</a:t>
            </a:r>
            <a:br>
              <a:rPr lang="da-DK" dirty="0"/>
            </a:br>
            <a:r>
              <a:rPr lang="da-DK" dirty="0"/>
              <a:t>E: </a:t>
            </a:r>
            <a:r>
              <a:rPr lang="da-DK" dirty="0" err="1"/>
              <a:t>abc@haderslev.dk</a:t>
            </a:r>
            <a:endParaRPr lang="da-DK" dirty="0"/>
          </a:p>
        </p:txBody>
      </p:sp>
      <p:sp>
        <p:nvSpPr>
          <p:cNvPr id="11" name="Date Placeholder 3">
            <a:extLst>
              <a:ext uri="{FF2B5EF4-FFF2-40B4-BE49-F238E27FC236}">
                <a16:creationId xmlns:a16="http://schemas.microsoft.com/office/drawing/2014/main" id="{F590FCC2-5FF6-424D-BC80-F4BA884ABA54}"/>
              </a:ext>
            </a:extLst>
          </p:cNvPr>
          <p:cNvSpPr>
            <a:spLocks noGrp="1"/>
          </p:cNvSpPr>
          <p:nvPr>
            <p:ph type="dt" sz="half" idx="2"/>
          </p:nvPr>
        </p:nvSpPr>
        <p:spPr>
          <a:xfrm>
            <a:off x="10342619" y="6274289"/>
            <a:ext cx="115622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AF79CE-3908-1147-A4C2-FDED3757074A}" type="datetime2">
              <a:rPr lang="da-DK" smtClean="0"/>
              <a:t>5. november 2025</a:t>
            </a:fld>
            <a:endParaRPr lang="en-US" dirty="0"/>
          </a:p>
        </p:txBody>
      </p:sp>
      <p:sp>
        <p:nvSpPr>
          <p:cNvPr id="12" name="Slide Number Placeholder 5">
            <a:extLst>
              <a:ext uri="{FF2B5EF4-FFF2-40B4-BE49-F238E27FC236}">
                <a16:creationId xmlns:a16="http://schemas.microsoft.com/office/drawing/2014/main" id="{2B136329-1676-444C-A154-877B09088B3A}"/>
              </a:ext>
            </a:extLst>
          </p:cNvPr>
          <p:cNvSpPr>
            <a:spLocks noGrp="1"/>
          </p:cNvSpPr>
          <p:nvPr>
            <p:ph type="sldNum" sz="quarter" idx="4"/>
          </p:nvPr>
        </p:nvSpPr>
        <p:spPr>
          <a:xfrm>
            <a:off x="11510127" y="6274289"/>
            <a:ext cx="418707" cy="365125"/>
          </a:xfrm>
          <a:prstGeom prst="rect">
            <a:avLst/>
          </a:prstGeom>
        </p:spPr>
        <p:txBody>
          <a:bodyPr vert="horz" lIns="0" tIns="45720" rIns="91440" bIns="45720" rtlCol="0" anchor="ctr"/>
          <a:lstStyle>
            <a:lvl1pPr algn="r">
              <a:defRPr sz="900">
                <a:solidFill>
                  <a:schemeClr val="tx1">
                    <a:tint val="75000"/>
                  </a:schemeClr>
                </a:solidFill>
              </a:defRPr>
            </a:lvl1pPr>
          </a:lstStyle>
          <a:p>
            <a:r>
              <a:rPr lang="en-US" dirty="0"/>
              <a:t>  </a:t>
            </a:r>
            <a:fld id="{384B6154-A16E-4BE9-A890-4F642AFA4ABD}" type="slidenum">
              <a:rPr lang="en-US" smtClean="0"/>
              <a:pPr/>
              <a:t>‹nr.›</a:t>
            </a:fld>
            <a:endParaRPr lang="en-US" dirty="0"/>
          </a:p>
        </p:txBody>
      </p:sp>
      <p:sp>
        <p:nvSpPr>
          <p:cNvPr id="7" name="Text Placeholder 2">
            <a:extLst>
              <a:ext uri="{FF2B5EF4-FFF2-40B4-BE49-F238E27FC236}">
                <a16:creationId xmlns:a16="http://schemas.microsoft.com/office/drawing/2014/main" id="{D5280FE5-2D09-9B49-878D-0E88B2B405A0}"/>
              </a:ext>
            </a:extLst>
          </p:cNvPr>
          <p:cNvSpPr>
            <a:spLocks noGrp="1"/>
          </p:cNvSpPr>
          <p:nvPr>
            <p:ph type="body" idx="1" hasCustomPrompt="1"/>
          </p:nvPr>
        </p:nvSpPr>
        <p:spPr>
          <a:xfrm>
            <a:off x="334963" y="3858857"/>
            <a:ext cx="5473700" cy="540984"/>
          </a:xfrm>
        </p:spPr>
        <p:txBody>
          <a:bodyPr anchor="b">
            <a:norm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Navn</a:t>
            </a:r>
            <a:endParaRPr lang="en-US" dirty="0"/>
          </a:p>
        </p:txBody>
      </p:sp>
      <p:sp>
        <p:nvSpPr>
          <p:cNvPr id="4" name="Picture Placeholder 3">
            <a:extLst>
              <a:ext uri="{FF2B5EF4-FFF2-40B4-BE49-F238E27FC236}">
                <a16:creationId xmlns:a16="http://schemas.microsoft.com/office/drawing/2014/main" id="{DEBECF8F-A974-C540-8328-9BE45D3BBA00}"/>
              </a:ext>
            </a:extLst>
          </p:cNvPr>
          <p:cNvSpPr>
            <a:spLocks noGrp="1"/>
          </p:cNvSpPr>
          <p:nvPr>
            <p:ph type="pic" sz="quarter" idx="11" hasCustomPrompt="1"/>
          </p:nvPr>
        </p:nvSpPr>
        <p:spPr>
          <a:xfrm>
            <a:off x="2171813" y="1863393"/>
            <a:ext cx="1800000" cy="1800000"/>
          </a:xfrm>
          <a:prstGeom prst="ellipse">
            <a:avLst/>
          </a:prstGeom>
          <a:solidFill>
            <a:schemeClr val="bg2"/>
          </a:solidFill>
        </p:spPr>
        <p:txBody>
          <a:bodyPr>
            <a:normAutofit/>
          </a:bodyPr>
          <a:lstStyle>
            <a:lvl1pPr marL="0" indent="0" algn="ctr">
              <a:buNone/>
              <a:defRPr sz="1400"/>
            </a:lvl1pPr>
          </a:lstStyle>
          <a:p>
            <a:r>
              <a:rPr lang="da-DK" dirty="0"/>
              <a:t>Tilføje billede</a:t>
            </a:r>
          </a:p>
        </p:txBody>
      </p:sp>
      <p:sp>
        <p:nvSpPr>
          <p:cNvPr id="14" name="Picture Placeholder 3">
            <a:extLst>
              <a:ext uri="{FF2B5EF4-FFF2-40B4-BE49-F238E27FC236}">
                <a16:creationId xmlns:a16="http://schemas.microsoft.com/office/drawing/2014/main" id="{49E52E13-724D-8D45-8303-AB875904C61B}"/>
              </a:ext>
            </a:extLst>
          </p:cNvPr>
          <p:cNvSpPr>
            <a:spLocks noGrp="1"/>
          </p:cNvSpPr>
          <p:nvPr>
            <p:ph type="pic" sz="quarter" idx="12" hasCustomPrompt="1"/>
          </p:nvPr>
        </p:nvSpPr>
        <p:spPr>
          <a:xfrm>
            <a:off x="7932850" y="1863393"/>
            <a:ext cx="1800000" cy="1800000"/>
          </a:xfrm>
          <a:prstGeom prst="ellipse">
            <a:avLst/>
          </a:prstGeom>
          <a:solidFill>
            <a:schemeClr val="bg2"/>
          </a:solidFill>
        </p:spPr>
        <p:txBody>
          <a:bodyPr>
            <a:normAutofit/>
          </a:bodyPr>
          <a:lstStyle>
            <a:lvl1pPr marL="0" indent="0" algn="ctr">
              <a:buNone/>
              <a:defRPr sz="1400"/>
            </a:lvl1pPr>
          </a:lstStyle>
          <a:p>
            <a:r>
              <a:rPr lang="da-DK" dirty="0"/>
              <a:t>Tilføje billede</a:t>
            </a:r>
          </a:p>
        </p:txBody>
      </p:sp>
      <p:sp>
        <p:nvSpPr>
          <p:cNvPr id="16" name="Text Placeholder 3">
            <a:extLst>
              <a:ext uri="{FF2B5EF4-FFF2-40B4-BE49-F238E27FC236}">
                <a16:creationId xmlns:a16="http://schemas.microsoft.com/office/drawing/2014/main" id="{82F3B229-A397-D34F-AE48-A5674077F956}"/>
              </a:ext>
            </a:extLst>
          </p:cNvPr>
          <p:cNvSpPr>
            <a:spLocks noGrp="1"/>
          </p:cNvSpPr>
          <p:nvPr>
            <p:ph type="body" sz="half" idx="13" hasCustomPrompt="1"/>
          </p:nvPr>
        </p:nvSpPr>
        <p:spPr>
          <a:xfrm>
            <a:off x="6098460" y="4425353"/>
            <a:ext cx="5471240" cy="1366550"/>
          </a:xfrm>
        </p:spPr>
        <p:txBody>
          <a:bodyPr>
            <a:normAutofit/>
          </a:bodyPr>
          <a:lstStyle>
            <a:lvl1pPr marL="0" indent="0" algn="ctr">
              <a:lnSpc>
                <a:spcPct val="120000"/>
              </a:lnSpc>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a:t>Bosætningskoordinator</a:t>
            </a:r>
            <a:br>
              <a:rPr lang="da-DK" dirty="0"/>
            </a:br>
            <a:r>
              <a:rPr lang="da-DK" dirty="0"/>
              <a:t>T: </a:t>
            </a:r>
            <a:r>
              <a:rPr lang="da-DK" dirty="0" err="1"/>
              <a:t>xxxx</a:t>
            </a:r>
            <a:r>
              <a:rPr lang="da-DK" dirty="0"/>
              <a:t> </a:t>
            </a:r>
            <a:r>
              <a:rPr lang="da-DK" dirty="0" err="1"/>
              <a:t>xxxx</a:t>
            </a:r>
            <a:br>
              <a:rPr lang="da-DK" dirty="0"/>
            </a:br>
            <a:r>
              <a:rPr lang="da-DK" dirty="0"/>
              <a:t>E: </a:t>
            </a:r>
            <a:r>
              <a:rPr lang="da-DK" dirty="0" err="1"/>
              <a:t>abc@haderslev.dk</a:t>
            </a:r>
            <a:endParaRPr lang="da-DK" dirty="0"/>
          </a:p>
        </p:txBody>
      </p:sp>
      <p:sp>
        <p:nvSpPr>
          <p:cNvPr id="17" name="Text Placeholder 2">
            <a:extLst>
              <a:ext uri="{FF2B5EF4-FFF2-40B4-BE49-F238E27FC236}">
                <a16:creationId xmlns:a16="http://schemas.microsoft.com/office/drawing/2014/main" id="{A456889E-6BC7-274D-BFBE-DCBB4E352887}"/>
              </a:ext>
            </a:extLst>
          </p:cNvPr>
          <p:cNvSpPr>
            <a:spLocks noGrp="1"/>
          </p:cNvSpPr>
          <p:nvPr>
            <p:ph type="body" idx="14" hasCustomPrompt="1"/>
          </p:nvPr>
        </p:nvSpPr>
        <p:spPr>
          <a:xfrm>
            <a:off x="6096000" y="3858857"/>
            <a:ext cx="5473700" cy="540984"/>
          </a:xfrm>
        </p:spPr>
        <p:txBody>
          <a:bodyPr anchor="b">
            <a:norm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Navn</a:t>
            </a:r>
            <a:endParaRPr lang="en-US" dirty="0"/>
          </a:p>
        </p:txBody>
      </p:sp>
    </p:spTree>
    <p:extLst>
      <p:ext uri="{BB962C8B-B14F-4D97-AF65-F5344CB8AC3E}">
        <p14:creationId xmlns:p14="http://schemas.microsoft.com/office/powerpoint/2010/main" val="2977489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0E988-596C-451D-A0EC-83A8BAAA6E27}"/>
              </a:ext>
            </a:extLst>
          </p:cNvPr>
          <p:cNvSpPr>
            <a:spLocks noGrp="1"/>
          </p:cNvSpPr>
          <p:nvPr>
            <p:ph type="title" hasCustomPrompt="1"/>
          </p:nvPr>
        </p:nvSpPr>
        <p:spPr/>
        <p:txBody>
          <a:bodyPr/>
          <a:lstStyle>
            <a:lvl1pPr>
              <a:defRPr/>
            </a:lvl1pPr>
          </a:lstStyle>
          <a:p>
            <a:r>
              <a:rPr lang="da-DK" dirty="0"/>
              <a:t>Indholdsslide</a:t>
            </a:r>
            <a:endParaRPr lang="en-US" dirty="0"/>
          </a:p>
        </p:txBody>
      </p:sp>
      <p:sp>
        <p:nvSpPr>
          <p:cNvPr id="7" name="Footer Placeholder 4">
            <a:extLst>
              <a:ext uri="{FF2B5EF4-FFF2-40B4-BE49-F238E27FC236}">
                <a16:creationId xmlns:a16="http://schemas.microsoft.com/office/drawing/2014/main" id="{84E20A95-9A8F-064D-A390-2BF6F2E6A25B}"/>
              </a:ext>
            </a:extLst>
          </p:cNvPr>
          <p:cNvSpPr>
            <a:spLocks noGrp="1"/>
          </p:cNvSpPr>
          <p:nvPr>
            <p:ph type="ftr" sz="quarter" idx="3"/>
          </p:nvPr>
        </p:nvSpPr>
        <p:spPr>
          <a:xfrm>
            <a:off x="2596800" y="6274289"/>
            <a:ext cx="7597067"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9" name="Date Placeholder 3">
            <a:extLst>
              <a:ext uri="{FF2B5EF4-FFF2-40B4-BE49-F238E27FC236}">
                <a16:creationId xmlns:a16="http://schemas.microsoft.com/office/drawing/2014/main" id="{9756F382-C6D9-104E-9C29-50172A5B97E1}"/>
              </a:ext>
            </a:extLst>
          </p:cNvPr>
          <p:cNvSpPr>
            <a:spLocks noGrp="1"/>
          </p:cNvSpPr>
          <p:nvPr>
            <p:ph type="dt" sz="half" idx="2"/>
          </p:nvPr>
        </p:nvSpPr>
        <p:spPr>
          <a:xfrm>
            <a:off x="10342619" y="6274289"/>
            <a:ext cx="115622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AF79CE-3908-1147-A4C2-FDED3757074A}" type="datetime2">
              <a:rPr lang="da-DK" smtClean="0"/>
              <a:t>5. november 2025</a:t>
            </a:fld>
            <a:endParaRPr lang="en-US" dirty="0"/>
          </a:p>
        </p:txBody>
      </p:sp>
      <p:sp>
        <p:nvSpPr>
          <p:cNvPr id="10" name="Slide Number Placeholder 5">
            <a:extLst>
              <a:ext uri="{FF2B5EF4-FFF2-40B4-BE49-F238E27FC236}">
                <a16:creationId xmlns:a16="http://schemas.microsoft.com/office/drawing/2014/main" id="{B62C9CBF-B073-E340-B0DC-A4C0B36D7D50}"/>
              </a:ext>
            </a:extLst>
          </p:cNvPr>
          <p:cNvSpPr>
            <a:spLocks noGrp="1"/>
          </p:cNvSpPr>
          <p:nvPr>
            <p:ph type="sldNum" sz="quarter" idx="4"/>
          </p:nvPr>
        </p:nvSpPr>
        <p:spPr>
          <a:xfrm>
            <a:off x="11510127" y="6274289"/>
            <a:ext cx="418707" cy="365125"/>
          </a:xfrm>
          <a:prstGeom prst="rect">
            <a:avLst/>
          </a:prstGeom>
        </p:spPr>
        <p:txBody>
          <a:bodyPr vert="horz" lIns="0" tIns="45720" rIns="91440" bIns="45720" rtlCol="0" anchor="ctr"/>
          <a:lstStyle>
            <a:lvl1pPr algn="r">
              <a:defRPr sz="900">
                <a:solidFill>
                  <a:schemeClr val="tx1">
                    <a:tint val="75000"/>
                  </a:schemeClr>
                </a:solidFill>
              </a:defRPr>
            </a:lvl1pPr>
          </a:lstStyle>
          <a:p>
            <a:r>
              <a:rPr lang="en-US" dirty="0"/>
              <a:t>  </a:t>
            </a:r>
            <a:fld id="{384B6154-A16E-4BE9-A890-4F642AFA4ABD}" type="slidenum">
              <a:rPr lang="en-US" smtClean="0"/>
              <a:pPr/>
              <a:t>‹nr.›</a:t>
            </a:fld>
            <a:endParaRPr lang="en-US" dirty="0"/>
          </a:p>
        </p:txBody>
      </p:sp>
    </p:spTree>
    <p:extLst>
      <p:ext uri="{BB962C8B-B14F-4D97-AF65-F5344CB8AC3E}">
        <p14:creationId xmlns:p14="http://schemas.microsoft.com/office/powerpoint/2010/main" val="41486621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39DC3752-3B82-F540-8922-5DFC664AB109}"/>
              </a:ext>
            </a:extLst>
          </p:cNvPr>
          <p:cNvSpPr>
            <a:spLocks noGrp="1"/>
          </p:cNvSpPr>
          <p:nvPr>
            <p:ph type="ftr" sz="quarter" idx="3"/>
          </p:nvPr>
        </p:nvSpPr>
        <p:spPr>
          <a:xfrm>
            <a:off x="2596800" y="6274289"/>
            <a:ext cx="7597067"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8" name="Date Placeholder 3">
            <a:extLst>
              <a:ext uri="{FF2B5EF4-FFF2-40B4-BE49-F238E27FC236}">
                <a16:creationId xmlns:a16="http://schemas.microsoft.com/office/drawing/2014/main" id="{6A1478E1-D364-5D41-9D38-53C3608D2427}"/>
              </a:ext>
            </a:extLst>
          </p:cNvPr>
          <p:cNvSpPr>
            <a:spLocks noGrp="1"/>
          </p:cNvSpPr>
          <p:nvPr>
            <p:ph type="dt" sz="half" idx="2"/>
          </p:nvPr>
        </p:nvSpPr>
        <p:spPr>
          <a:xfrm>
            <a:off x="10342619" y="6274289"/>
            <a:ext cx="115622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AF79CE-3908-1147-A4C2-FDED3757074A}" type="datetime2">
              <a:rPr lang="da-DK" smtClean="0"/>
              <a:t>5. november 2025</a:t>
            </a:fld>
            <a:endParaRPr lang="en-US" dirty="0"/>
          </a:p>
        </p:txBody>
      </p:sp>
      <p:sp>
        <p:nvSpPr>
          <p:cNvPr id="9" name="Slide Number Placeholder 5">
            <a:extLst>
              <a:ext uri="{FF2B5EF4-FFF2-40B4-BE49-F238E27FC236}">
                <a16:creationId xmlns:a16="http://schemas.microsoft.com/office/drawing/2014/main" id="{5FDEA433-C512-254B-AA03-F0BEF87DB4B3}"/>
              </a:ext>
            </a:extLst>
          </p:cNvPr>
          <p:cNvSpPr>
            <a:spLocks noGrp="1"/>
          </p:cNvSpPr>
          <p:nvPr>
            <p:ph type="sldNum" sz="quarter" idx="4"/>
          </p:nvPr>
        </p:nvSpPr>
        <p:spPr>
          <a:xfrm>
            <a:off x="11510127" y="6274289"/>
            <a:ext cx="418707" cy="365125"/>
          </a:xfrm>
          <a:prstGeom prst="rect">
            <a:avLst/>
          </a:prstGeom>
        </p:spPr>
        <p:txBody>
          <a:bodyPr vert="horz" lIns="0" tIns="45720" rIns="91440" bIns="45720" rtlCol="0" anchor="ctr"/>
          <a:lstStyle>
            <a:lvl1pPr algn="r">
              <a:defRPr sz="900">
                <a:solidFill>
                  <a:schemeClr val="tx1">
                    <a:tint val="75000"/>
                  </a:schemeClr>
                </a:solidFill>
              </a:defRPr>
            </a:lvl1pPr>
          </a:lstStyle>
          <a:p>
            <a:r>
              <a:rPr lang="en-US" dirty="0"/>
              <a:t>  </a:t>
            </a:r>
            <a:fld id="{384B6154-A16E-4BE9-A890-4F642AFA4ABD}" type="slidenum">
              <a:rPr lang="en-US" smtClean="0"/>
              <a:pPr/>
              <a:t>‹nr.›</a:t>
            </a:fld>
            <a:endParaRPr lang="en-US" dirty="0"/>
          </a:p>
        </p:txBody>
      </p:sp>
    </p:spTree>
    <p:extLst>
      <p:ext uri="{BB962C8B-B14F-4D97-AF65-F5344CB8AC3E}">
        <p14:creationId xmlns:p14="http://schemas.microsoft.com/office/powerpoint/2010/main" val="16910867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E5CF7-552C-4201-BA11-AF30B321EDF6}"/>
              </a:ext>
            </a:extLst>
          </p:cNvPr>
          <p:cNvSpPr>
            <a:spLocks noGrp="1"/>
          </p:cNvSpPr>
          <p:nvPr>
            <p:ph type="title" hasCustomPrompt="1"/>
          </p:nvPr>
        </p:nvSpPr>
        <p:spPr>
          <a:xfrm>
            <a:off x="360000" y="333374"/>
            <a:ext cx="11485748" cy="1116013"/>
          </a:xfrm>
        </p:spPr>
        <p:txBody>
          <a:bodyPr/>
          <a:lstStyle>
            <a:lvl1pPr>
              <a:defRPr/>
            </a:lvl1pPr>
          </a:lstStyle>
          <a:p>
            <a:r>
              <a:rPr lang="da-DK" dirty="0"/>
              <a:t>Indholdsslide med </a:t>
            </a:r>
            <a:r>
              <a:rPr lang="da-DK" dirty="0" err="1"/>
              <a:t>bullet</a:t>
            </a:r>
            <a:r>
              <a:rPr lang="da-DK" dirty="0"/>
              <a:t> points</a:t>
            </a:r>
            <a:endParaRPr lang="en-US" dirty="0"/>
          </a:p>
        </p:txBody>
      </p:sp>
      <p:sp>
        <p:nvSpPr>
          <p:cNvPr id="3" name="Content Placeholder 2">
            <a:extLst>
              <a:ext uri="{FF2B5EF4-FFF2-40B4-BE49-F238E27FC236}">
                <a16:creationId xmlns:a16="http://schemas.microsoft.com/office/drawing/2014/main" id="{B77B2720-0BA7-4825-BABD-E59774CB6C08}"/>
              </a:ext>
            </a:extLst>
          </p:cNvPr>
          <p:cNvSpPr>
            <a:spLocks noGrp="1"/>
          </p:cNvSpPr>
          <p:nvPr>
            <p:ph sz="half" idx="1" hasCustomPrompt="1"/>
          </p:nvPr>
        </p:nvSpPr>
        <p:spPr>
          <a:xfrm>
            <a:off x="359999" y="1773238"/>
            <a:ext cx="5448663" cy="4176712"/>
          </a:xfrm>
        </p:spPr>
        <p:txBody>
          <a:bodyPr/>
          <a:lstStyle/>
          <a:p>
            <a:pPr lvl="0"/>
            <a:r>
              <a:rPr lang="en-US" dirty="0"/>
              <a:t>Add bullet points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5513AF8-13A0-4929-A5DA-6CB6FDA0C709}"/>
              </a:ext>
            </a:extLst>
          </p:cNvPr>
          <p:cNvSpPr>
            <a:spLocks noGrp="1"/>
          </p:cNvSpPr>
          <p:nvPr>
            <p:ph sz="half" idx="2" hasCustomPrompt="1"/>
          </p:nvPr>
        </p:nvSpPr>
        <p:spPr>
          <a:xfrm>
            <a:off x="6096000" y="1773238"/>
            <a:ext cx="5749748" cy="4176712"/>
          </a:xfrm>
        </p:spPr>
        <p:txBody>
          <a:bodyPr/>
          <a:lstStyle>
            <a:lvl1pPr>
              <a:defRPr/>
            </a:lvl1pPr>
          </a:lstStyle>
          <a:p>
            <a:pPr lvl="0"/>
            <a:r>
              <a:rPr lang="en-US" dirty="0"/>
              <a:t>Add bullet points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F9E3D79E-6CA8-5A45-961F-CB8261588755}"/>
              </a:ext>
            </a:extLst>
          </p:cNvPr>
          <p:cNvSpPr>
            <a:spLocks noGrp="1"/>
          </p:cNvSpPr>
          <p:nvPr>
            <p:ph type="ftr" sz="quarter" idx="3"/>
          </p:nvPr>
        </p:nvSpPr>
        <p:spPr>
          <a:xfrm>
            <a:off x="2596800" y="6274289"/>
            <a:ext cx="7597067"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11" name="Date Placeholder 3">
            <a:extLst>
              <a:ext uri="{FF2B5EF4-FFF2-40B4-BE49-F238E27FC236}">
                <a16:creationId xmlns:a16="http://schemas.microsoft.com/office/drawing/2014/main" id="{11640D19-4465-B144-A478-209FA71D09B7}"/>
              </a:ext>
            </a:extLst>
          </p:cNvPr>
          <p:cNvSpPr>
            <a:spLocks noGrp="1"/>
          </p:cNvSpPr>
          <p:nvPr>
            <p:ph type="dt" sz="half" idx="10"/>
          </p:nvPr>
        </p:nvSpPr>
        <p:spPr>
          <a:xfrm>
            <a:off x="10342619" y="6274289"/>
            <a:ext cx="115622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AF79CE-3908-1147-A4C2-FDED3757074A}" type="datetime2">
              <a:rPr lang="da-DK" smtClean="0"/>
              <a:t>5. november 2025</a:t>
            </a:fld>
            <a:endParaRPr lang="en-US" dirty="0"/>
          </a:p>
        </p:txBody>
      </p:sp>
      <p:sp>
        <p:nvSpPr>
          <p:cNvPr id="12" name="Slide Number Placeholder 5">
            <a:extLst>
              <a:ext uri="{FF2B5EF4-FFF2-40B4-BE49-F238E27FC236}">
                <a16:creationId xmlns:a16="http://schemas.microsoft.com/office/drawing/2014/main" id="{5EA53EFD-4801-7C47-9F94-15CFE0600016}"/>
              </a:ext>
            </a:extLst>
          </p:cNvPr>
          <p:cNvSpPr>
            <a:spLocks noGrp="1"/>
          </p:cNvSpPr>
          <p:nvPr>
            <p:ph type="sldNum" sz="quarter" idx="4"/>
          </p:nvPr>
        </p:nvSpPr>
        <p:spPr>
          <a:xfrm>
            <a:off x="11510127" y="6274289"/>
            <a:ext cx="418707" cy="365125"/>
          </a:xfrm>
          <a:prstGeom prst="rect">
            <a:avLst/>
          </a:prstGeom>
        </p:spPr>
        <p:txBody>
          <a:bodyPr vert="horz" lIns="0" tIns="45720" rIns="91440" bIns="45720" rtlCol="0" anchor="ctr"/>
          <a:lstStyle>
            <a:lvl1pPr algn="r">
              <a:defRPr sz="900">
                <a:solidFill>
                  <a:schemeClr val="tx1">
                    <a:tint val="75000"/>
                  </a:schemeClr>
                </a:solidFill>
              </a:defRPr>
            </a:lvl1pPr>
          </a:lstStyle>
          <a:p>
            <a:r>
              <a:rPr lang="en-US" dirty="0"/>
              <a:t>  </a:t>
            </a:r>
            <a:fld id="{384B6154-A16E-4BE9-A890-4F642AFA4ABD}" type="slidenum">
              <a:rPr lang="en-US" smtClean="0"/>
              <a:pPr/>
              <a:t>‹nr.›</a:t>
            </a:fld>
            <a:endParaRPr lang="en-US" dirty="0"/>
          </a:p>
        </p:txBody>
      </p:sp>
    </p:spTree>
    <p:extLst>
      <p:ext uri="{BB962C8B-B14F-4D97-AF65-F5344CB8AC3E}">
        <p14:creationId xmlns:p14="http://schemas.microsoft.com/office/powerpoint/2010/main" val="1758164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5F9C59-283E-46FB-B393-3D7FB7E162A6}"/>
              </a:ext>
            </a:extLst>
          </p:cNvPr>
          <p:cNvSpPr>
            <a:spLocks noGrp="1"/>
          </p:cNvSpPr>
          <p:nvPr>
            <p:ph type="body" idx="1" hasCustomPrompt="1"/>
          </p:nvPr>
        </p:nvSpPr>
        <p:spPr>
          <a:xfrm>
            <a:off x="334963" y="1773238"/>
            <a:ext cx="5473700" cy="540984"/>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a-DK" dirty="0"/>
              <a:t>Undertitel</a:t>
            </a:r>
          </a:p>
        </p:txBody>
      </p:sp>
      <p:sp>
        <p:nvSpPr>
          <p:cNvPr id="11" name="Footer Placeholder 4">
            <a:extLst>
              <a:ext uri="{FF2B5EF4-FFF2-40B4-BE49-F238E27FC236}">
                <a16:creationId xmlns:a16="http://schemas.microsoft.com/office/drawing/2014/main" id="{188162B6-D025-754D-BF39-AF687F0081F7}"/>
              </a:ext>
            </a:extLst>
          </p:cNvPr>
          <p:cNvSpPr>
            <a:spLocks noGrp="1"/>
          </p:cNvSpPr>
          <p:nvPr>
            <p:ph type="ftr" sz="quarter" idx="11"/>
          </p:nvPr>
        </p:nvSpPr>
        <p:spPr>
          <a:xfrm>
            <a:off x="2596800" y="6274289"/>
            <a:ext cx="7597067"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13" name="Title 1">
            <a:extLst>
              <a:ext uri="{FF2B5EF4-FFF2-40B4-BE49-F238E27FC236}">
                <a16:creationId xmlns:a16="http://schemas.microsoft.com/office/drawing/2014/main" id="{0C28AAA0-6444-3D45-B925-8AC168EF787D}"/>
              </a:ext>
            </a:extLst>
          </p:cNvPr>
          <p:cNvSpPr>
            <a:spLocks noGrp="1"/>
          </p:cNvSpPr>
          <p:nvPr>
            <p:ph type="title" hasCustomPrompt="1"/>
          </p:nvPr>
        </p:nvSpPr>
        <p:spPr>
          <a:xfrm>
            <a:off x="359999" y="333374"/>
            <a:ext cx="11497037" cy="1116013"/>
          </a:xfrm>
        </p:spPr>
        <p:txBody>
          <a:bodyPr/>
          <a:lstStyle>
            <a:lvl1pPr>
              <a:defRPr/>
            </a:lvl1pPr>
          </a:lstStyle>
          <a:p>
            <a:r>
              <a:rPr lang="da-DK" dirty="0"/>
              <a:t>Indholdsslide</a:t>
            </a:r>
            <a:endParaRPr lang="en-US" dirty="0"/>
          </a:p>
        </p:txBody>
      </p:sp>
      <p:sp>
        <p:nvSpPr>
          <p:cNvPr id="14" name="Text Placeholder 2">
            <a:extLst>
              <a:ext uri="{FF2B5EF4-FFF2-40B4-BE49-F238E27FC236}">
                <a16:creationId xmlns:a16="http://schemas.microsoft.com/office/drawing/2014/main" id="{F7A9FE17-0988-A04F-B384-4F6964A1C30D}"/>
              </a:ext>
            </a:extLst>
          </p:cNvPr>
          <p:cNvSpPr>
            <a:spLocks noGrp="1"/>
          </p:cNvSpPr>
          <p:nvPr>
            <p:ph type="body" idx="13" hasCustomPrompt="1"/>
          </p:nvPr>
        </p:nvSpPr>
        <p:spPr>
          <a:xfrm>
            <a:off x="6107906" y="1773239"/>
            <a:ext cx="5761038" cy="540984"/>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a-DK" dirty="0"/>
              <a:t>Undertitel</a:t>
            </a:r>
          </a:p>
        </p:txBody>
      </p:sp>
      <p:sp>
        <p:nvSpPr>
          <p:cNvPr id="15" name="Content Placeholder 2">
            <a:extLst>
              <a:ext uri="{FF2B5EF4-FFF2-40B4-BE49-F238E27FC236}">
                <a16:creationId xmlns:a16="http://schemas.microsoft.com/office/drawing/2014/main" id="{848BF741-FD0C-1444-8A00-F58CF2B9C071}"/>
              </a:ext>
            </a:extLst>
          </p:cNvPr>
          <p:cNvSpPr>
            <a:spLocks noGrp="1"/>
          </p:cNvSpPr>
          <p:nvPr>
            <p:ph sz="half" idx="14"/>
          </p:nvPr>
        </p:nvSpPr>
        <p:spPr>
          <a:xfrm>
            <a:off x="334962" y="2551291"/>
            <a:ext cx="5473699" cy="3398659"/>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17" name="Content Placeholder 2">
            <a:extLst>
              <a:ext uri="{FF2B5EF4-FFF2-40B4-BE49-F238E27FC236}">
                <a16:creationId xmlns:a16="http://schemas.microsoft.com/office/drawing/2014/main" id="{E2FABDBB-7147-3B40-B9EE-2AC821C939AD}"/>
              </a:ext>
            </a:extLst>
          </p:cNvPr>
          <p:cNvSpPr>
            <a:spLocks noGrp="1"/>
          </p:cNvSpPr>
          <p:nvPr>
            <p:ph sz="half" idx="15"/>
          </p:nvPr>
        </p:nvSpPr>
        <p:spPr>
          <a:xfrm>
            <a:off x="6096000" y="2551291"/>
            <a:ext cx="5761038" cy="3398659"/>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16" name="Date Placeholder 3">
            <a:extLst>
              <a:ext uri="{FF2B5EF4-FFF2-40B4-BE49-F238E27FC236}">
                <a16:creationId xmlns:a16="http://schemas.microsoft.com/office/drawing/2014/main" id="{B22368B0-AE80-CB43-A23E-27278FA9E5EB}"/>
              </a:ext>
            </a:extLst>
          </p:cNvPr>
          <p:cNvSpPr>
            <a:spLocks noGrp="1"/>
          </p:cNvSpPr>
          <p:nvPr>
            <p:ph type="dt" sz="half" idx="2"/>
          </p:nvPr>
        </p:nvSpPr>
        <p:spPr>
          <a:xfrm>
            <a:off x="10342619" y="6274289"/>
            <a:ext cx="115622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AF79CE-3908-1147-A4C2-FDED3757074A}" type="datetime2">
              <a:rPr lang="da-DK" smtClean="0"/>
              <a:t>5. november 2025</a:t>
            </a:fld>
            <a:endParaRPr lang="en-US" dirty="0"/>
          </a:p>
        </p:txBody>
      </p:sp>
      <p:sp>
        <p:nvSpPr>
          <p:cNvPr id="18" name="Slide Number Placeholder 5">
            <a:extLst>
              <a:ext uri="{FF2B5EF4-FFF2-40B4-BE49-F238E27FC236}">
                <a16:creationId xmlns:a16="http://schemas.microsoft.com/office/drawing/2014/main" id="{A346EF48-F150-F54F-817E-2CAE9D314A99}"/>
              </a:ext>
            </a:extLst>
          </p:cNvPr>
          <p:cNvSpPr>
            <a:spLocks noGrp="1"/>
          </p:cNvSpPr>
          <p:nvPr>
            <p:ph type="sldNum" sz="quarter" idx="4"/>
          </p:nvPr>
        </p:nvSpPr>
        <p:spPr>
          <a:xfrm>
            <a:off x="11510127" y="6274289"/>
            <a:ext cx="418707" cy="365125"/>
          </a:xfrm>
          <a:prstGeom prst="rect">
            <a:avLst/>
          </a:prstGeom>
        </p:spPr>
        <p:txBody>
          <a:bodyPr vert="horz" lIns="0" tIns="45720" rIns="91440" bIns="45720" rtlCol="0" anchor="ctr"/>
          <a:lstStyle>
            <a:lvl1pPr algn="r">
              <a:defRPr sz="900">
                <a:solidFill>
                  <a:schemeClr val="tx1">
                    <a:tint val="75000"/>
                  </a:schemeClr>
                </a:solidFill>
              </a:defRPr>
            </a:lvl1pPr>
          </a:lstStyle>
          <a:p>
            <a:r>
              <a:rPr lang="en-US" dirty="0"/>
              <a:t>  </a:t>
            </a:r>
            <a:fld id="{384B6154-A16E-4BE9-A890-4F642AFA4ABD}" type="slidenum">
              <a:rPr lang="en-US" smtClean="0"/>
              <a:pPr/>
              <a:t>‹nr.›</a:t>
            </a:fld>
            <a:endParaRPr lang="en-US" dirty="0"/>
          </a:p>
        </p:txBody>
      </p:sp>
    </p:spTree>
    <p:extLst>
      <p:ext uri="{BB962C8B-B14F-4D97-AF65-F5344CB8AC3E}">
        <p14:creationId xmlns:p14="http://schemas.microsoft.com/office/powerpoint/2010/main" val="41230874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dhold med billedteks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9718DB0-7E18-42DE-9D6D-27DCAF1AC499}"/>
              </a:ext>
            </a:extLst>
          </p:cNvPr>
          <p:cNvSpPr>
            <a:spLocks noGrp="1"/>
          </p:cNvSpPr>
          <p:nvPr>
            <p:ph type="body" sz="half" idx="2" hasCustomPrompt="1"/>
          </p:nvPr>
        </p:nvSpPr>
        <p:spPr>
          <a:xfrm>
            <a:off x="359999" y="1773238"/>
            <a:ext cx="5448664" cy="4176712"/>
          </a:xfrm>
        </p:spPr>
        <p:txBody>
          <a:bodyPr/>
          <a:lstStyle>
            <a:lvl1pPr marL="0" indent="0">
              <a:lnSpc>
                <a:spcPct val="120000"/>
              </a:lnSpc>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Tekst</a:t>
            </a:r>
            <a:endParaRPr lang="en-US" dirty="0"/>
          </a:p>
        </p:txBody>
      </p:sp>
      <p:sp>
        <p:nvSpPr>
          <p:cNvPr id="9" name="Footer Placeholder 4">
            <a:extLst>
              <a:ext uri="{FF2B5EF4-FFF2-40B4-BE49-F238E27FC236}">
                <a16:creationId xmlns:a16="http://schemas.microsoft.com/office/drawing/2014/main" id="{BA0A77AD-9DC1-CC47-B729-E822294D62F3}"/>
              </a:ext>
            </a:extLst>
          </p:cNvPr>
          <p:cNvSpPr>
            <a:spLocks noGrp="1"/>
          </p:cNvSpPr>
          <p:nvPr>
            <p:ph type="ftr" sz="quarter" idx="3"/>
          </p:nvPr>
        </p:nvSpPr>
        <p:spPr>
          <a:xfrm>
            <a:off x="2596800" y="6274289"/>
            <a:ext cx="7597067"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11" name="Content Placeholder 2">
            <a:extLst>
              <a:ext uri="{FF2B5EF4-FFF2-40B4-BE49-F238E27FC236}">
                <a16:creationId xmlns:a16="http://schemas.microsoft.com/office/drawing/2014/main" id="{C60C0576-1FDB-9440-B068-C806B295F258}"/>
              </a:ext>
            </a:extLst>
          </p:cNvPr>
          <p:cNvSpPr>
            <a:spLocks noGrp="1"/>
          </p:cNvSpPr>
          <p:nvPr>
            <p:ph sz="half" idx="15" hasCustomPrompt="1"/>
          </p:nvPr>
        </p:nvSpPr>
        <p:spPr>
          <a:xfrm>
            <a:off x="6108519" y="1777053"/>
            <a:ext cx="5723482" cy="4176712"/>
          </a:xfrm>
        </p:spPr>
        <p:txBody>
          <a:bodyPr/>
          <a:lstStyle/>
          <a:p>
            <a:pPr lvl="0"/>
            <a:r>
              <a:rPr lang="en-US" dirty="0"/>
              <a:t>Add bullet points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00AC3B2C-DF45-FA45-89C5-5A29D286607C}"/>
              </a:ext>
            </a:extLst>
          </p:cNvPr>
          <p:cNvSpPr>
            <a:spLocks noGrp="1"/>
          </p:cNvSpPr>
          <p:nvPr>
            <p:ph type="title" hasCustomPrompt="1"/>
          </p:nvPr>
        </p:nvSpPr>
        <p:spPr>
          <a:xfrm>
            <a:off x="360000" y="333374"/>
            <a:ext cx="11497038" cy="1116013"/>
          </a:xfrm>
        </p:spPr>
        <p:txBody>
          <a:bodyPr/>
          <a:lstStyle>
            <a:lvl1pPr>
              <a:defRPr/>
            </a:lvl1pPr>
          </a:lstStyle>
          <a:p>
            <a:r>
              <a:rPr lang="da-DK" dirty="0"/>
              <a:t>Indholdsslide</a:t>
            </a:r>
            <a:endParaRPr lang="en-US" dirty="0"/>
          </a:p>
        </p:txBody>
      </p:sp>
      <p:sp>
        <p:nvSpPr>
          <p:cNvPr id="13" name="Date Placeholder 3">
            <a:extLst>
              <a:ext uri="{FF2B5EF4-FFF2-40B4-BE49-F238E27FC236}">
                <a16:creationId xmlns:a16="http://schemas.microsoft.com/office/drawing/2014/main" id="{0B19E4D9-5C1F-C145-9AE2-93C2BA554A7E}"/>
              </a:ext>
            </a:extLst>
          </p:cNvPr>
          <p:cNvSpPr>
            <a:spLocks noGrp="1"/>
          </p:cNvSpPr>
          <p:nvPr>
            <p:ph type="dt" sz="half" idx="16"/>
          </p:nvPr>
        </p:nvSpPr>
        <p:spPr>
          <a:xfrm>
            <a:off x="10342619" y="6274289"/>
            <a:ext cx="115622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AF79CE-3908-1147-A4C2-FDED3757074A}" type="datetime2">
              <a:rPr lang="da-DK" smtClean="0"/>
              <a:t>5. november 2025</a:t>
            </a:fld>
            <a:endParaRPr lang="en-US" dirty="0"/>
          </a:p>
        </p:txBody>
      </p:sp>
      <p:sp>
        <p:nvSpPr>
          <p:cNvPr id="14" name="Slide Number Placeholder 5">
            <a:extLst>
              <a:ext uri="{FF2B5EF4-FFF2-40B4-BE49-F238E27FC236}">
                <a16:creationId xmlns:a16="http://schemas.microsoft.com/office/drawing/2014/main" id="{3C0DA81D-A4F3-7949-B15E-A133DDBA7637}"/>
              </a:ext>
            </a:extLst>
          </p:cNvPr>
          <p:cNvSpPr>
            <a:spLocks noGrp="1"/>
          </p:cNvSpPr>
          <p:nvPr>
            <p:ph type="sldNum" sz="quarter" idx="4"/>
          </p:nvPr>
        </p:nvSpPr>
        <p:spPr>
          <a:xfrm>
            <a:off x="11510127" y="6274289"/>
            <a:ext cx="418707" cy="365125"/>
          </a:xfrm>
          <a:prstGeom prst="rect">
            <a:avLst/>
          </a:prstGeom>
        </p:spPr>
        <p:txBody>
          <a:bodyPr vert="horz" lIns="0" tIns="45720" rIns="91440" bIns="45720" rtlCol="0" anchor="ctr"/>
          <a:lstStyle>
            <a:lvl1pPr algn="r">
              <a:defRPr sz="900">
                <a:solidFill>
                  <a:schemeClr val="tx1">
                    <a:tint val="75000"/>
                  </a:schemeClr>
                </a:solidFill>
              </a:defRPr>
            </a:lvl1pPr>
          </a:lstStyle>
          <a:p>
            <a:r>
              <a:rPr lang="en-US" dirty="0"/>
              <a:t>  </a:t>
            </a:r>
            <a:fld id="{384B6154-A16E-4BE9-A890-4F642AFA4ABD}" type="slidenum">
              <a:rPr lang="en-US" smtClean="0"/>
              <a:pPr/>
              <a:t>‹nr.›</a:t>
            </a:fld>
            <a:endParaRPr lang="en-US" dirty="0"/>
          </a:p>
        </p:txBody>
      </p:sp>
    </p:spTree>
    <p:extLst>
      <p:ext uri="{BB962C8B-B14F-4D97-AF65-F5344CB8AC3E}">
        <p14:creationId xmlns:p14="http://schemas.microsoft.com/office/powerpoint/2010/main" val="3191889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11/5/2025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‹nr.›</a:t>
            </a:fld>
            <a:endParaRPr lang="en-US"/>
          </a:p>
        </p:txBody>
      </p:sp>
    </p:spTree>
    <p:extLst>
      <p:ext uri="{BB962C8B-B14F-4D97-AF65-F5344CB8AC3E}">
        <p14:creationId xmlns:p14="http://schemas.microsoft.com/office/powerpoint/2010/main" val="42389329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392AD-A4BB-44EE-880F-615E0C451104}"/>
              </a:ext>
            </a:extLst>
          </p:cNvPr>
          <p:cNvSpPr>
            <a:spLocks noGrp="1"/>
          </p:cNvSpPr>
          <p:nvPr>
            <p:ph type="title" hasCustomPrompt="1"/>
          </p:nvPr>
        </p:nvSpPr>
        <p:spPr/>
        <p:txBody>
          <a:bodyPr/>
          <a:lstStyle>
            <a:lvl1pPr>
              <a:defRPr/>
            </a:lvl1pPr>
          </a:lstStyle>
          <a:p>
            <a:r>
              <a:rPr lang="da-DK" dirty="0"/>
              <a:t>Indholdsslide</a:t>
            </a:r>
            <a:endParaRPr lang="en-US" dirty="0"/>
          </a:p>
        </p:txBody>
      </p:sp>
      <p:sp>
        <p:nvSpPr>
          <p:cNvPr id="3" name="Vertical Text Placeholder 2">
            <a:extLst>
              <a:ext uri="{FF2B5EF4-FFF2-40B4-BE49-F238E27FC236}">
                <a16:creationId xmlns:a16="http://schemas.microsoft.com/office/drawing/2014/main" id="{D31E6587-2ED7-4861-98F6-BDEEB0659F6C}"/>
              </a:ext>
            </a:extLst>
          </p:cNvPr>
          <p:cNvSpPr>
            <a:spLocks noGrp="1"/>
          </p:cNvSpPr>
          <p:nvPr>
            <p:ph type="body" orient="vert" idx="1" hasCustomPrompt="1"/>
          </p:nvPr>
        </p:nvSpPr>
        <p:spPr/>
        <p:txBody>
          <a:bodyPr vert="eaVert"/>
          <a:lstStyle/>
          <a:p>
            <a:pPr lvl="0"/>
            <a:r>
              <a:rPr lang="en-US" dirty="0"/>
              <a:t>Add bullet points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9368A705-6C8E-3041-B1E5-949B242B202D}"/>
              </a:ext>
            </a:extLst>
          </p:cNvPr>
          <p:cNvSpPr>
            <a:spLocks noGrp="1"/>
          </p:cNvSpPr>
          <p:nvPr>
            <p:ph type="ftr" sz="quarter" idx="3"/>
          </p:nvPr>
        </p:nvSpPr>
        <p:spPr>
          <a:xfrm>
            <a:off x="2596800" y="6274289"/>
            <a:ext cx="7597067"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10" name="Date Placeholder 3">
            <a:extLst>
              <a:ext uri="{FF2B5EF4-FFF2-40B4-BE49-F238E27FC236}">
                <a16:creationId xmlns:a16="http://schemas.microsoft.com/office/drawing/2014/main" id="{26836F35-8D6D-F844-A6B4-0538DC766BE0}"/>
              </a:ext>
            </a:extLst>
          </p:cNvPr>
          <p:cNvSpPr>
            <a:spLocks noGrp="1"/>
          </p:cNvSpPr>
          <p:nvPr>
            <p:ph type="dt" sz="half" idx="2"/>
          </p:nvPr>
        </p:nvSpPr>
        <p:spPr>
          <a:xfrm>
            <a:off x="10342619" y="6274289"/>
            <a:ext cx="115622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AF79CE-3908-1147-A4C2-FDED3757074A}" type="datetime2">
              <a:rPr lang="da-DK" smtClean="0"/>
              <a:t>5. november 2025</a:t>
            </a:fld>
            <a:endParaRPr lang="en-US" dirty="0"/>
          </a:p>
        </p:txBody>
      </p:sp>
      <p:sp>
        <p:nvSpPr>
          <p:cNvPr id="11" name="Slide Number Placeholder 5">
            <a:extLst>
              <a:ext uri="{FF2B5EF4-FFF2-40B4-BE49-F238E27FC236}">
                <a16:creationId xmlns:a16="http://schemas.microsoft.com/office/drawing/2014/main" id="{20C679F5-5316-EE49-9188-13B4D359B8CA}"/>
              </a:ext>
            </a:extLst>
          </p:cNvPr>
          <p:cNvSpPr>
            <a:spLocks noGrp="1"/>
          </p:cNvSpPr>
          <p:nvPr>
            <p:ph type="sldNum" sz="quarter" idx="4"/>
          </p:nvPr>
        </p:nvSpPr>
        <p:spPr>
          <a:xfrm>
            <a:off x="11510127" y="6274289"/>
            <a:ext cx="418707" cy="365125"/>
          </a:xfrm>
          <a:prstGeom prst="rect">
            <a:avLst/>
          </a:prstGeom>
        </p:spPr>
        <p:txBody>
          <a:bodyPr vert="horz" lIns="0" tIns="45720" rIns="91440" bIns="45720" rtlCol="0" anchor="ctr"/>
          <a:lstStyle>
            <a:lvl1pPr algn="r">
              <a:defRPr sz="900">
                <a:solidFill>
                  <a:schemeClr val="tx1">
                    <a:tint val="75000"/>
                  </a:schemeClr>
                </a:solidFill>
              </a:defRPr>
            </a:lvl1pPr>
          </a:lstStyle>
          <a:p>
            <a:r>
              <a:rPr lang="en-US" dirty="0"/>
              <a:t>  </a:t>
            </a:r>
            <a:fld id="{384B6154-A16E-4BE9-A890-4F642AFA4ABD}" type="slidenum">
              <a:rPr lang="en-US" smtClean="0"/>
              <a:pPr/>
              <a:t>‹nr.›</a:t>
            </a:fld>
            <a:endParaRPr lang="en-US" dirty="0"/>
          </a:p>
        </p:txBody>
      </p:sp>
    </p:spTree>
    <p:extLst>
      <p:ext uri="{BB962C8B-B14F-4D97-AF65-F5344CB8AC3E}">
        <p14:creationId xmlns:p14="http://schemas.microsoft.com/office/powerpoint/2010/main" val="5178051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80095F-0FDD-40B5-8EF2-8E6577456413}"/>
              </a:ext>
            </a:extLst>
          </p:cNvPr>
          <p:cNvSpPr>
            <a:spLocks noGrp="1"/>
          </p:cNvSpPr>
          <p:nvPr>
            <p:ph type="title" orient="vert" hasCustomPrompt="1"/>
          </p:nvPr>
        </p:nvSpPr>
        <p:spPr>
          <a:xfrm>
            <a:off x="8724900" y="365125"/>
            <a:ext cx="2628900" cy="5811838"/>
          </a:xfrm>
        </p:spPr>
        <p:txBody>
          <a:bodyPr vert="eaVert"/>
          <a:lstStyle>
            <a:lvl1pPr>
              <a:defRPr/>
            </a:lvl1pPr>
          </a:lstStyle>
          <a:p>
            <a:r>
              <a:rPr lang="da-DK" dirty="0"/>
              <a:t>Indholdsslide</a:t>
            </a:r>
            <a:endParaRPr lang="en-US" dirty="0"/>
          </a:p>
        </p:txBody>
      </p:sp>
      <p:sp>
        <p:nvSpPr>
          <p:cNvPr id="3" name="Vertical Text Placeholder 2">
            <a:extLst>
              <a:ext uri="{FF2B5EF4-FFF2-40B4-BE49-F238E27FC236}">
                <a16:creationId xmlns:a16="http://schemas.microsoft.com/office/drawing/2014/main" id="{192A0660-0C3D-47E4-9BE8-3B9F007BC62F}"/>
              </a:ext>
            </a:extLst>
          </p:cNvPr>
          <p:cNvSpPr>
            <a:spLocks noGrp="1"/>
          </p:cNvSpPr>
          <p:nvPr>
            <p:ph type="body" orient="vert" idx="1" hasCustomPrompt="1"/>
          </p:nvPr>
        </p:nvSpPr>
        <p:spPr>
          <a:xfrm>
            <a:off x="838200" y="365125"/>
            <a:ext cx="7734300" cy="5811838"/>
          </a:xfrm>
        </p:spPr>
        <p:txBody>
          <a:bodyPr vert="eaVert"/>
          <a:lstStyle/>
          <a:p>
            <a:pPr lvl="0"/>
            <a:r>
              <a:rPr lang="en-US" dirty="0"/>
              <a:t>Add bullet points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7B24701F-7BAC-E449-A739-D599CAB06FDE}"/>
              </a:ext>
            </a:extLst>
          </p:cNvPr>
          <p:cNvSpPr>
            <a:spLocks noGrp="1"/>
          </p:cNvSpPr>
          <p:nvPr>
            <p:ph type="ftr" sz="quarter" idx="3"/>
          </p:nvPr>
        </p:nvSpPr>
        <p:spPr>
          <a:xfrm>
            <a:off x="2596800" y="6274289"/>
            <a:ext cx="7597067"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10" name="Date Placeholder 3">
            <a:extLst>
              <a:ext uri="{FF2B5EF4-FFF2-40B4-BE49-F238E27FC236}">
                <a16:creationId xmlns:a16="http://schemas.microsoft.com/office/drawing/2014/main" id="{AE58817C-4D6D-164D-BFF8-9C129604020C}"/>
              </a:ext>
            </a:extLst>
          </p:cNvPr>
          <p:cNvSpPr>
            <a:spLocks noGrp="1"/>
          </p:cNvSpPr>
          <p:nvPr>
            <p:ph type="dt" sz="half" idx="2"/>
          </p:nvPr>
        </p:nvSpPr>
        <p:spPr>
          <a:xfrm>
            <a:off x="10342619" y="6274289"/>
            <a:ext cx="115622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AF79CE-3908-1147-A4C2-FDED3757074A}" type="datetime2">
              <a:rPr lang="da-DK" smtClean="0"/>
              <a:t>5. november 2025</a:t>
            </a:fld>
            <a:endParaRPr lang="en-US" dirty="0"/>
          </a:p>
        </p:txBody>
      </p:sp>
      <p:sp>
        <p:nvSpPr>
          <p:cNvPr id="11" name="Slide Number Placeholder 5">
            <a:extLst>
              <a:ext uri="{FF2B5EF4-FFF2-40B4-BE49-F238E27FC236}">
                <a16:creationId xmlns:a16="http://schemas.microsoft.com/office/drawing/2014/main" id="{7834743D-B76C-8D40-B35A-8955C7A11212}"/>
              </a:ext>
            </a:extLst>
          </p:cNvPr>
          <p:cNvSpPr>
            <a:spLocks noGrp="1"/>
          </p:cNvSpPr>
          <p:nvPr>
            <p:ph type="sldNum" sz="quarter" idx="4"/>
          </p:nvPr>
        </p:nvSpPr>
        <p:spPr>
          <a:xfrm>
            <a:off x="11510127" y="6274289"/>
            <a:ext cx="418707" cy="365125"/>
          </a:xfrm>
          <a:prstGeom prst="rect">
            <a:avLst/>
          </a:prstGeom>
        </p:spPr>
        <p:txBody>
          <a:bodyPr vert="horz" lIns="0" tIns="45720" rIns="91440" bIns="45720" rtlCol="0" anchor="ctr"/>
          <a:lstStyle>
            <a:lvl1pPr algn="r">
              <a:defRPr sz="900">
                <a:solidFill>
                  <a:schemeClr val="tx1">
                    <a:tint val="75000"/>
                  </a:schemeClr>
                </a:solidFill>
              </a:defRPr>
            </a:lvl1pPr>
          </a:lstStyle>
          <a:p>
            <a:r>
              <a:rPr lang="en-US" dirty="0"/>
              <a:t>  </a:t>
            </a:r>
            <a:fld id="{384B6154-A16E-4BE9-A890-4F642AFA4ABD}" type="slidenum">
              <a:rPr lang="en-US" smtClean="0"/>
              <a:pPr/>
              <a:t>‹nr.›</a:t>
            </a:fld>
            <a:endParaRPr lang="en-US" dirty="0"/>
          </a:p>
        </p:txBody>
      </p:sp>
    </p:spTree>
    <p:extLst>
      <p:ext uri="{BB962C8B-B14F-4D97-AF65-F5344CB8AC3E}">
        <p14:creationId xmlns:p14="http://schemas.microsoft.com/office/powerpoint/2010/main" val="18635908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DEE39-2EEE-4532-A2D5-A8B3AB2910F6}"/>
              </a:ext>
            </a:extLst>
          </p:cNvPr>
          <p:cNvSpPr>
            <a:spLocks noGrp="1"/>
          </p:cNvSpPr>
          <p:nvPr>
            <p:ph type="title" hasCustomPrompt="1"/>
          </p:nvPr>
        </p:nvSpPr>
        <p:spPr>
          <a:xfrm>
            <a:off x="360000" y="333374"/>
            <a:ext cx="11497038" cy="1116013"/>
          </a:xfrm>
        </p:spPr>
        <p:txBody>
          <a:bodyPr/>
          <a:lstStyle>
            <a:lvl1pPr>
              <a:defRPr/>
            </a:lvl1pPr>
          </a:lstStyle>
          <a:p>
            <a:r>
              <a:rPr lang="da-DK" dirty="0"/>
              <a:t>Indholdsslide med ren tekst </a:t>
            </a:r>
            <a:endParaRPr lang="en-US" dirty="0"/>
          </a:p>
        </p:txBody>
      </p:sp>
      <p:sp>
        <p:nvSpPr>
          <p:cNvPr id="8" name="Footer Placeholder 4">
            <a:extLst>
              <a:ext uri="{FF2B5EF4-FFF2-40B4-BE49-F238E27FC236}">
                <a16:creationId xmlns:a16="http://schemas.microsoft.com/office/drawing/2014/main" id="{AAD52DAD-08CD-494C-B12F-B2B460B35B49}"/>
              </a:ext>
            </a:extLst>
          </p:cNvPr>
          <p:cNvSpPr>
            <a:spLocks noGrp="1"/>
          </p:cNvSpPr>
          <p:nvPr>
            <p:ph type="ftr" sz="quarter" idx="3"/>
          </p:nvPr>
        </p:nvSpPr>
        <p:spPr>
          <a:xfrm>
            <a:off x="2596800" y="6274289"/>
            <a:ext cx="7597067"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10" name="Text Placeholder 3">
            <a:extLst>
              <a:ext uri="{FF2B5EF4-FFF2-40B4-BE49-F238E27FC236}">
                <a16:creationId xmlns:a16="http://schemas.microsoft.com/office/drawing/2014/main" id="{ECAFEEAA-F34C-3A49-B45E-16083E4D13F4}"/>
              </a:ext>
            </a:extLst>
          </p:cNvPr>
          <p:cNvSpPr>
            <a:spLocks noGrp="1"/>
          </p:cNvSpPr>
          <p:nvPr>
            <p:ph type="body" sz="half" idx="10" hasCustomPrompt="1"/>
          </p:nvPr>
        </p:nvSpPr>
        <p:spPr>
          <a:xfrm>
            <a:off x="360001" y="1793874"/>
            <a:ext cx="9000000" cy="4156075"/>
          </a:xfrm>
        </p:spPr>
        <p:txBody>
          <a:bodyPr>
            <a:normAutofit/>
          </a:bodyPr>
          <a:lstStyle>
            <a:lvl1pPr marL="0" indent="0">
              <a:lnSpc>
                <a:spcPct val="120000"/>
              </a:lnSpc>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a:t>Tekst</a:t>
            </a:r>
            <a:endParaRPr lang="en-US" dirty="0"/>
          </a:p>
        </p:txBody>
      </p:sp>
      <p:sp>
        <p:nvSpPr>
          <p:cNvPr id="11" name="Date Placeholder 3">
            <a:extLst>
              <a:ext uri="{FF2B5EF4-FFF2-40B4-BE49-F238E27FC236}">
                <a16:creationId xmlns:a16="http://schemas.microsoft.com/office/drawing/2014/main" id="{F590FCC2-5FF6-424D-BC80-F4BA884ABA54}"/>
              </a:ext>
            </a:extLst>
          </p:cNvPr>
          <p:cNvSpPr>
            <a:spLocks noGrp="1"/>
          </p:cNvSpPr>
          <p:nvPr>
            <p:ph type="dt" sz="half" idx="2"/>
          </p:nvPr>
        </p:nvSpPr>
        <p:spPr>
          <a:xfrm>
            <a:off x="10342619" y="6274289"/>
            <a:ext cx="115622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AF79CE-3908-1147-A4C2-FDED3757074A}" type="datetime2">
              <a:rPr lang="da-DK" smtClean="0"/>
              <a:t>5. november 2025</a:t>
            </a:fld>
            <a:endParaRPr lang="en-US" dirty="0"/>
          </a:p>
        </p:txBody>
      </p:sp>
      <p:sp>
        <p:nvSpPr>
          <p:cNvPr id="12" name="Slide Number Placeholder 5">
            <a:extLst>
              <a:ext uri="{FF2B5EF4-FFF2-40B4-BE49-F238E27FC236}">
                <a16:creationId xmlns:a16="http://schemas.microsoft.com/office/drawing/2014/main" id="{2B136329-1676-444C-A154-877B09088B3A}"/>
              </a:ext>
            </a:extLst>
          </p:cNvPr>
          <p:cNvSpPr>
            <a:spLocks noGrp="1"/>
          </p:cNvSpPr>
          <p:nvPr>
            <p:ph type="sldNum" sz="quarter" idx="4"/>
          </p:nvPr>
        </p:nvSpPr>
        <p:spPr>
          <a:xfrm>
            <a:off x="11510127" y="6274289"/>
            <a:ext cx="418707" cy="365125"/>
          </a:xfrm>
          <a:prstGeom prst="rect">
            <a:avLst/>
          </a:prstGeom>
        </p:spPr>
        <p:txBody>
          <a:bodyPr vert="horz" lIns="0" tIns="45720" rIns="91440" bIns="45720" rtlCol="0" anchor="ctr"/>
          <a:lstStyle>
            <a:lvl1pPr algn="r">
              <a:defRPr sz="900">
                <a:solidFill>
                  <a:schemeClr val="tx1">
                    <a:tint val="75000"/>
                  </a:schemeClr>
                </a:solidFill>
              </a:defRPr>
            </a:lvl1pPr>
          </a:lstStyle>
          <a:p>
            <a:r>
              <a:rPr lang="en-US" dirty="0"/>
              <a:t>  </a:t>
            </a:r>
            <a:fld id="{384B6154-A16E-4BE9-A890-4F642AFA4ABD}" type="slidenum">
              <a:rPr lang="en-US" smtClean="0"/>
              <a:pPr/>
              <a:t>‹nr.›</a:t>
            </a:fld>
            <a:endParaRPr lang="en-US" dirty="0"/>
          </a:p>
        </p:txBody>
      </p:sp>
    </p:spTree>
    <p:extLst>
      <p:ext uri="{BB962C8B-B14F-4D97-AF65-F5344CB8AC3E}">
        <p14:creationId xmlns:p14="http://schemas.microsoft.com/office/powerpoint/2010/main" val="19975094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F2F2F2"/>
          </a:solidFill>
        </p:spPr>
        <p:txBody>
          <a:bodyPr wrap="square" lIns="0" tIns="0" rIns="0" bIns="0" rtlCol="0"/>
          <a:lstStyle/>
          <a:p>
            <a:endParaRPr sz="1092"/>
          </a:p>
        </p:txBody>
      </p:sp>
      <p:sp>
        <p:nvSpPr>
          <p:cNvPr id="17" name="bg object 17"/>
          <p:cNvSpPr/>
          <p:nvPr/>
        </p:nvSpPr>
        <p:spPr>
          <a:xfrm>
            <a:off x="228600" y="228584"/>
            <a:ext cx="5759815" cy="3082442"/>
          </a:xfrm>
          <a:custGeom>
            <a:avLst/>
            <a:gdLst/>
            <a:ahLst/>
            <a:cxnLst/>
            <a:rect l="l" t="t" r="r" b="b"/>
            <a:pathLst>
              <a:path w="9497695" h="5083175">
                <a:moveTo>
                  <a:pt x="9497093" y="0"/>
                </a:moveTo>
                <a:lnTo>
                  <a:pt x="0" y="0"/>
                </a:lnTo>
                <a:lnTo>
                  <a:pt x="0" y="5082944"/>
                </a:lnTo>
                <a:lnTo>
                  <a:pt x="9497093" y="5082944"/>
                </a:lnTo>
                <a:lnTo>
                  <a:pt x="9497093" y="0"/>
                </a:lnTo>
                <a:close/>
              </a:path>
            </a:pathLst>
          </a:custGeom>
          <a:solidFill>
            <a:srgbClr val="FEDDC6"/>
          </a:solidFill>
        </p:spPr>
        <p:txBody>
          <a:bodyPr wrap="square" lIns="0" tIns="0" rIns="0" bIns="0" rtlCol="0"/>
          <a:lstStyle/>
          <a:p>
            <a:endParaRPr sz="1092"/>
          </a:p>
        </p:txBody>
      </p:sp>
      <p:sp>
        <p:nvSpPr>
          <p:cNvPr id="18" name="bg object 18"/>
          <p:cNvSpPr/>
          <p:nvPr/>
        </p:nvSpPr>
        <p:spPr>
          <a:xfrm>
            <a:off x="4522806" y="228584"/>
            <a:ext cx="1465274" cy="1469406"/>
          </a:xfrm>
          <a:custGeom>
            <a:avLst/>
            <a:gdLst/>
            <a:ahLst/>
            <a:cxnLst/>
            <a:rect l="l" t="t" r="r" b="b"/>
            <a:pathLst>
              <a:path w="2416175" h="2423160">
                <a:moveTo>
                  <a:pt x="1491347" y="0"/>
                </a:moveTo>
                <a:lnTo>
                  <a:pt x="1325121" y="0"/>
                </a:lnTo>
                <a:lnTo>
                  <a:pt x="1075799" y="767348"/>
                </a:lnTo>
                <a:lnTo>
                  <a:pt x="0" y="767348"/>
                </a:lnTo>
                <a:lnTo>
                  <a:pt x="870329" y="1399685"/>
                </a:lnTo>
                <a:lnTo>
                  <a:pt x="537899" y="2422837"/>
                </a:lnTo>
                <a:lnTo>
                  <a:pt x="1408229" y="1790489"/>
                </a:lnTo>
                <a:lnTo>
                  <a:pt x="2278579" y="2422837"/>
                </a:lnTo>
                <a:lnTo>
                  <a:pt x="1946139" y="1399685"/>
                </a:lnTo>
                <a:lnTo>
                  <a:pt x="2416125" y="1058219"/>
                </a:lnTo>
                <a:lnTo>
                  <a:pt x="2416125" y="767348"/>
                </a:lnTo>
                <a:lnTo>
                  <a:pt x="1740679" y="767348"/>
                </a:lnTo>
                <a:lnTo>
                  <a:pt x="1491347" y="0"/>
                </a:lnTo>
                <a:close/>
              </a:path>
            </a:pathLst>
          </a:custGeom>
          <a:solidFill>
            <a:srgbClr val="F26721"/>
          </a:solidFill>
        </p:spPr>
        <p:txBody>
          <a:bodyPr wrap="square" lIns="0" tIns="0" rIns="0" bIns="0" rtlCol="0"/>
          <a:lstStyle/>
          <a:p>
            <a:endParaRPr sz="1092"/>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3890726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11/5/2025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‹nr.›</a:t>
            </a:fld>
            <a:endParaRPr lang="en-US"/>
          </a:p>
        </p:txBody>
      </p:sp>
    </p:spTree>
    <p:extLst>
      <p:ext uri="{BB962C8B-B14F-4D97-AF65-F5344CB8AC3E}">
        <p14:creationId xmlns:p14="http://schemas.microsoft.com/office/powerpoint/2010/main" val="62772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11/5/2025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‹nr.›</a:t>
            </a:fld>
            <a:endParaRPr lang="en-US"/>
          </a:p>
        </p:txBody>
      </p:sp>
    </p:spTree>
    <p:extLst>
      <p:ext uri="{BB962C8B-B14F-4D97-AF65-F5344CB8AC3E}">
        <p14:creationId xmlns:p14="http://schemas.microsoft.com/office/powerpoint/2010/main" val="3889405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11/5/2025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‹nr.›</a:t>
            </a:fld>
            <a:endParaRPr lang="en-US"/>
          </a:p>
        </p:txBody>
      </p:sp>
    </p:spTree>
    <p:extLst>
      <p:ext uri="{BB962C8B-B14F-4D97-AF65-F5344CB8AC3E}">
        <p14:creationId xmlns:p14="http://schemas.microsoft.com/office/powerpoint/2010/main" val="3953307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11/5/2025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‹nr.›</a:t>
            </a:fld>
            <a:endParaRPr lang="en-US"/>
          </a:p>
        </p:txBody>
      </p:sp>
    </p:spTree>
    <p:extLst>
      <p:ext uri="{BB962C8B-B14F-4D97-AF65-F5344CB8AC3E}">
        <p14:creationId xmlns:p14="http://schemas.microsoft.com/office/powerpoint/2010/main" val="122580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11/5/2025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‹nr.›</a:t>
            </a:fld>
            <a:endParaRPr lang="en-US"/>
          </a:p>
        </p:txBody>
      </p:sp>
    </p:spTree>
    <p:extLst>
      <p:ext uri="{BB962C8B-B14F-4D97-AF65-F5344CB8AC3E}">
        <p14:creationId xmlns:p14="http://schemas.microsoft.com/office/powerpoint/2010/main" val="2571715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7.pn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heme" Target="../theme/theme4.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11/5/2025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‹nr.›</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04523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33097" y="2813177"/>
            <a:ext cx="5380946" cy="1923604"/>
          </a:xfrm>
          <a:prstGeom prst="rect">
            <a:avLst/>
          </a:prstGeom>
        </p:spPr>
        <p:txBody>
          <a:bodyPr wrap="square" lIns="0" tIns="0" rIns="0" bIns="0">
            <a:spAutoFit/>
          </a:bodyPr>
          <a:lstStyle>
            <a:lvl1pPr>
              <a:defRPr sz="12500" b="1" i="0">
                <a:solidFill>
                  <a:srgbClr val="2D68B2"/>
                </a:solidFill>
                <a:latin typeface="Raleway ExtraBold"/>
                <a:cs typeface="Raleway ExtraBold"/>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11/5/2025</a:t>
            </a:fld>
            <a:endParaRPr lang="en-US"/>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28678847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1064034" y="437379"/>
            <a:ext cx="698984" cy="697929"/>
          </a:xfrm>
          <a:prstGeom prst="rect">
            <a:avLst/>
          </a:prstGeom>
        </p:spPr>
      </p:pic>
      <p:sp>
        <p:nvSpPr>
          <p:cNvPr id="2" name="Holder 2"/>
          <p:cNvSpPr>
            <a:spLocks noGrp="1"/>
          </p:cNvSpPr>
          <p:nvPr>
            <p:ph type="title"/>
          </p:nvPr>
        </p:nvSpPr>
        <p:spPr>
          <a:xfrm>
            <a:off x="714552" y="323469"/>
            <a:ext cx="9843135" cy="1021080"/>
          </a:xfrm>
          <a:prstGeom prst="rect">
            <a:avLst/>
          </a:prstGeom>
        </p:spPr>
        <p:txBody>
          <a:bodyPr wrap="square" lIns="0" tIns="0" rIns="0" bIns="0">
            <a:spAutoFit/>
          </a:bodyPr>
          <a:lstStyle>
            <a:lvl1pPr>
              <a:defRPr sz="3600" b="0" i="0">
                <a:solidFill>
                  <a:srgbClr val="012E4B"/>
                </a:solidFill>
                <a:latin typeface="Impact"/>
                <a:cs typeface="Impact"/>
              </a:defRPr>
            </a:lvl1pPr>
          </a:lstStyle>
          <a:p>
            <a:endParaRPr/>
          </a:p>
        </p:txBody>
      </p:sp>
      <p:sp>
        <p:nvSpPr>
          <p:cNvPr id="3" name="Holder 3"/>
          <p:cNvSpPr>
            <a:spLocks noGrp="1"/>
          </p:cNvSpPr>
          <p:nvPr>
            <p:ph type="body" idx="1"/>
          </p:nvPr>
        </p:nvSpPr>
        <p:spPr>
          <a:xfrm>
            <a:off x="3891026" y="1108920"/>
            <a:ext cx="8230870" cy="221361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11/5/2025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170048804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D414B5-AE94-4D1D-AF3D-08A4F17CDE4F}"/>
              </a:ext>
            </a:extLst>
          </p:cNvPr>
          <p:cNvSpPr>
            <a:spLocks noGrp="1"/>
          </p:cNvSpPr>
          <p:nvPr>
            <p:ph type="title"/>
          </p:nvPr>
        </p:nvSpPr>
        <p:spPr>
          <a:xfrm>
            <a:off x="360000" y="333374"/>
            <a:ext cx="11497038" cy="1116013"/>
          </a:xfrm>
          <a:prstGeom prst="rect">
            <a:avLst/>
          </a:prstGeom>
        </p:spPr>
        <p:txBody>
          <a:bodyPr vert="horz" lIns="91440" tIns="45720" rIns="91440" bIns="45720" rtlCol="0" anchor="b" anchorCtr="0">
            <a:normAutofit/>
          </a:bodyPr>
          <a:lstStyle/>
          <a:p>
            <a:r>
              <a:rPr lang="da-DK" dirty="0"/>
              <a:t>Indholdsslide med </a:t>
            </a:r>
            <a:r>
              <a:rPr lang="da-DK" dirty="0" err="1"/>
              <a:t>bullet</a:t>
            </a:r>
            <a:r>
              <a:rPr lang="da-DK" dirty="0"/>
              <a:t> points</a:t>
            </a:r>
            <a:endParaRPr lang="en-US" dirty="0"/>
          </a:p>
        </p:txBody>
      </p:sp>
      <p:sp>
        <p:nvSpPr>
          <p:cNvPr id="3" name="Text Placeholder 2">
            <a:extLst>
              <a:ext uri="{FF2B5EF4-FFF2-40B4-BE49-F238E27FC236}">
                <a16:creationId xmlns:a16="http://schemas.microsoft.com/office/drawing/2014/main" id="{E3598646-7012-458D-B305-6F83283E0063}"/>
              </a:ext>
            </a:extLst>
          </p:cNvPr>
          <p:cNvSpPr>
            <a:spLocks noGrp="1"/>
          </p:cNvSpPr>
          <p:nvPr>
            <p:ph type="body" idx="1"/>
          </p:nvPr>
        </p:nvSpPr>
        <p:spPr>
          <a:xfrm>
            <a:off x="360000" y="1781516"/>
            <a:ext cx="11497038" cy="4168434"/>
          </a:xfrm>
          <a:prstGeom prst="rect">
            <a:avLst/>
          </a:prstGeom>
        </p:spPr>
        <p:txBody>
          <a:bodyPr vert="horz" lIns="91440" tIns="45720" rIns="91440" bIns="45720" rtlCol="0">
            <a:normAutofit/>
          </a:bodyPr>
          <a:lstStyle/>
          <a:p>
            <a:pPr lvl="0"/>
            <a:r>
              <a:rPr lang="en-US" dirty="0"/>
              <a:t>Add bullet points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A94E30C-5052-43F2-882B-6A851421DE9E}"/>
              </a:ext>
            </a:extLst>
          </p:cNvPr>
          <p:cNvSpPr>
            <a:spLocks noGrp="1"/>
          </p:cNvSpPr>
          <p:nvPr>
            <p:ph type="dt" sz="half" idx="2"/>
          </p:nvPr>
        </p:nvSpPr>
        <p:spPr>
          <a:xfrm>
            <a:off x="10342619" y="6274289"/>
            <a:ext cx="115622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AF79CE-3908-1147-A4C2-FDED3757074A}" type="datetime2">
              <a:rPr lang="da-DK" smtClean="0"/>
              <a:t>5. november 2025</a:t>
            </a:fld>
            <a:endParaRPr lang="en-US" dirty="0"/>
          </a:p>
        </p:txBody>
      </p:sp>
      <p:sp>
        <p:nvSpPr>
          <p:cNvPr id="5" name="Footer Placeholder 4">
            <a:extLst>
              <a:ext uri="{FF2B5EF4-FFF2-40B4-BE49-F238E27FC236}">
                <a16:creationId xmlns:a16="http://schemas.microsoft.com/office/drawing/2014/main" id="{BD148FBB-7C0C-4B36-9014-6AFA4F4B9B83}"/>
              </a:ext>
            </a:extLst>
          </p:cNvPr>
          <p:cNvSpPr>
            <a:spLocks noGrp="1"/>
          </p:cNvSpPr>
          <p:nvPr>
            <p:ph type="ftr" sz="quarter" idx="3"/>
          </p:nvPr>
        </p:nvSpPr>
        <p:spPr>
          <a:xfrm>
            <a:off x="2596800" y="6274289"/>
            <a:ext cx="7597067"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5C313DF-443C-4103-91AE-5715923BDE8D}"/>
              </a:ext>
            </a:extLst>
          </p:cNvPr>
          <p:cNvSpPr>
            <a:spLocks noGrp="1"/>
          </p:cNvSpPr>
          <p:nvPr>
            <p:ph type="sldNum" sz="quarter" idx="4"/>
          </p:nvPr>
        </p:nvSpPr>
        <p:spPr>
          <a:xfrm>
            <a:off x="11510127" y="6274289"/>
            <a:ext cx="418707" cy="365125"/>
          </a:xfrm>
          <a:prstGeom prst="rect">
            <a:avLst/>
          </a:prstGeom>
        </p:spPr>
        <p:txBody>
          <a:bodyPr vert="horz" lIns="0" tIns="45720" rIns="91440" bIns="45720" rtlCol="0" anchor="ctr"/>
          <a:lstStyle>
            <a:lvl1pPr algn="r">
              <a:defRPr sz="900">
                <a:solidFill>
                  <a:schemeClr val="tx1">
                    <a:tint val="75000"/>
                  </a:schemeClr>
                </a:solidFill>
              </a:defRPr>
            </a:lvl1pPr>
          </a:lstStyle>
          <a:p>
            <a:r>
              <a:rPr lang="en-US" dirty="0"/>
              <a:t>  </a:t>
            </a:r>
            <a:fld id="{384B6154-A16E-4BE9-A890-4F642AFA4ABD}" type="slidenum">
              <a:rPr lang="en-US" smtClean="0"/>
              <a:pPr/>
              <a:t>‹nr.›</a:t>
            </a:fld>
            <a:endParaRPr lang="en-US" dirty="0"/>
          </a:p>
        </p:txBody>
      </p:sp>
      <p:pic>
        <p:nvPicPr>
          <p:cNvPr id="8" name="Picture 7">
            <a:extLst>
              <a:ext uri="{FF2B5EF4-FFF2-40B4-BE49-F238E27FC236}">
                <a16:creationId xmlns:a16="http://schemas.microsoft.com/office/drawing/2014/main" id="{81A3831B-5EB7-FE47-B64E-BBD1C49DB8E0}"/>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9435600" y="-934222"/>
            <a:ext cx="5511800" cy="6858000"/>
          </a:xfrm>
          <a:prstGeom prst="rect">
            <a:avLst/>
          </a:prstGeom>
        </p:spPr>
      </p:pic>
    </p:spTree>
    <p:extLst>
      <p:ext uri="{BB962C8B-B14F-4D97-AF65-F5344CB8AC3E}">
        <p14:creationId xmlns:p14="http://schemas.microsoft.com/office/powerpoint/2010/main" val="25926900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Lst>
  <p:hf hdr="0" ftr="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177800" indent="-177800" algn="l" defTabSz="914400" rtl="0" eaLnBrk="1" latinLnBrk="0" hangingPunct="1">
        <a:lnSpc>
          <a:spcPct val="110000"/>
        </a:lnSpc>
        <a:spcBef>
          <a:spcPts val="1000"/>
        </a:spcBef>
        <a:buFont typeface="Arial" panose="020B0604020202020204" pitchFamily="34" charset="0"/>
        <a:buChar char="•"/>
        <a:tabLst/>
        <a:defRPr sz="1800" kern="1200">
          <a:solidFill>
            <a:schemeClr val="tx1"/>
          </a:solidFill>
          <a:latin typeface="+mn-lt"/>
          <a:ea typeface="+mn-ea"/>
          <a:cs typeface="+mn-cs"/>
        </a:defRPr>
      </a:lvl1pPr>
      <a:lvl2pPr marL="630238" indent="-173038" algn="l" defTabSz="914400" rtl="0" eaLnBrk="1" latinLnBrk="0" hangingPunct="1">
        <a:lnSpc>
          <a:spcPct val="110000"/>
        </a:lnSpc>
        <a:spcBef>
          <a:spcPts val="500"/>
        </a:spcBef>
        <a:buFont typeface="Arial" panose="020B0604020202020204" pitchFamily="34" charset="0"/>
        <a:buChar char="•"/>
        <a:tabLst/>
        <a:defRPr sz="1600" kern="1200">
          <a:solidFill>
            <a:schemeClr val="tx1"/>
          </a:solidFill>
          <a:latin typeface="+mn-lt"/>
          <a:ea typeface="+mn-ea"/>
          <a:cs typeface="+mn-cs"/>
        </a:defRPr>
      </a:lvl2pPr>
      <a:lvl3pPr marL="808038" indent="106363" algn="l" defTabSz="914400" rtl="0" eaLnBrk="1" latinLnBrk="0" hangingPunct="1">
        <a:lnSpc>
          <a:spcPct val="110000"/>
        </a:lnSpc>
        <a:spcBef>
          <a:spcPts val="500"/>
        </a:spcBef>
        <a:buFont typeface="Arial" panose="020B0604020202020204" pitchFamily="34" charset="0"/>
        <a:buChar char="•"/>
        <a:tabLst/>
        <a:defRPr sz="1600" kern="1200">
          <a:solidFill>
            <a:schemeClr val="tx1"/>
          </a:solidFill>
          <a:latin typeface="+mn-lt"/>
          <a:ea typeface="+mn-ea"/>
          <a:cs typeface="+mn-cs"/>
        </a:defRPr>
      </a:lvl3pPr>
      <a:lvl4pPr marL="1250950" indent="-131763" algn="l" defTabSz="914400" rtl="0" eaLnBrk="1" latinLnBrk="0" hangingPunct="1">
        <a:lnSpc>
          <a:spcPct val="11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1514475" indent="-122238" algn="l" defTabSz="914400" rtl="0" eaLnBrk="1" latinLnBrk="0" hangingPunct="1">
        <a:lnSpc>
          <a:spcPct val="11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p15:clr>
            <a:srgbClr val="F26B43"/>
          </p15:clr>
        </p15:guide>
        <p15:guide id="2" orient="horz" pos="210">
          <p15:clr>
            <a:srgbClr val="F26B43"/>
          </p15:clr>
        </p15:guide>
        <p15:guide id="3" orient="horz" pos="4088">
          <p15:clr>
            <a:srgbClr val="F26B43"/>
          </p15:clr>
        </p15:guide>
        <p15:guide id="4" pos="7469">
          <p15:clr>
            <a:srgbClr val="F26B43"/>
          </p15:clr>
        </p15:guide>
        <p15:guide id="5" orient="horz" pos="1117">
          <p15:clr>
            <a:srgbClr val="F26B43"/>
          </p15:clr>
        </p15:guide>
        <p15:guide id="6" orient="horz" pos="913">
          <p15:clr>
            <a:srgbClr val="F26B43"/>
          </p15:clr>
        </p15:guide>
        <p15:guide id="7" orient="horz" pos="3748">
          <p15:clr>
            <a:srgbClr val="F26B43"/>
          </p15:clr>
        </p15:guide>
        <p15:guide id="8" pos="3840">
          <p15:clr>
            <a:srgbClr val="F26B43"/>
          </p15:clr>
        </p15:guide>
        <p15:guide id="9" pos="365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9011" y="228584"/>
            <a:ext cx="5759411" cy="2484562"/>
          </a:xfrm>
          <a:prstGeom prst="rect">
            <a:avLst/>
          </a:prstGeom>
        </p:spPr>
        <p:txBody>
          <a:bodyPr vert="horz" wrap="square" lIns="0" tIns="442439" rIns="0" bIns="0" rtlCol="0">
            <a:spAutoFit/>
          </a:bodyPr>
          <a:lstStyle/>
          <a:p>
            <a:pPr marL="0" marR="0" lvl="0" indent="0" algn="l" defTabSz="554492" rtl="0" eaLnBrk="1" fontAlgn="auto" latinLnBrk="0" hangingPunct="1">
              <a:lnSpc>
                <a:spcPct val="100000"/>
              </a:lnSpc>
              <a:spcBef>
                <a:spcPts val="3484"/>
              </a:spcBef>
              <a:spcAft>
                <a:spcPts val="0"/>
              </a:spcAft>
              <a:buClrTx/>
              <a:buSzTx/>
              <a:buFontTx/>
              <a:buNone/>
              <a:tabLst/>
              <a:defRPr/>
            </a:pPr>
            <a:endParaRPr kumimoji="0" sz="3608" b="0" i="0" u="none" strike="noStrike" kern="0" cap="none" spc="0" normalizeH="0" baseline="0" noProof="0" dirty="0">
              <a:ln>
                <a:noFill/>
              </a:ln>
              <a:solidFill>
                <a:sysClr val="windowText" lastClr="000000"/>
              </a:solidFill>
              <a:effectLst/>
              <a:uLnTx/>
              <a:uFillTx/>
              <a:latin typeface="Times New Roman"/>
              <a:ea typeface="+mn-ea"/>
              <a:cs typeface="Times New Roman"/>
            </a:endParaRPr>
          </a:p>
          <a:p>
            <a:pPr marL="494807" marR="0" lvl="0" indent="0" algn="l" defTabSz="554492" rtl="0" eaLnBrk="1" fontAlgn="auto" latinLnBrk="0" hangingPunct="1">
              <a:lnSpc>
                <a:spcPct val="100000"/>
              </a:lnSpc>
              <a:spcBef>
                <a:spcPts val="0"/>
              </a:spcBef>
              <a:spcAft>
                <a:spcPts val="0"/>
              </a:spcAft>
              <a:buClrTx/>
              <a:buSzTx/>
              <a:buFontTx/>
              <a:buNone/>
              <a:tabLst/>
              <a:defRPr/>
            </a:pPr>
            <a:r>
              <a:rPr kumimoji="0" sz="3608" b="1" i="0" u="none" strike="noStrike" kern="0" cap="none" spc="-6" normalizeH="0" baseline="0" noProof="0" dirty="0">
                <a:ln>
                  <a:noFill/>
                </a:ln>
                <a:solidFill>
                  <a:srgbClr val="F26721"/>
                </a:solidFill>
                <a:effectLst/>
                <a:uLnTx/>
                <a:uFillTx/>
                <a:latin typeface="Raleway ExtraBold"/>
                <a:ea typeface="+mn-ea"/>
                <a:cs typeface="Raleway ExtraBold"/>
              </a:rPr>
              <a:t>Ambitioner</a:t>
            </a:r>
            <a:endParaRPr kumimoji="0" sz="3608" b="0" i="0" u="none" strike="noStrike" kern="0" cap="none" spc="0" normalizeH="0" baseline="0" noProof="0" dirty="0">
              <a:ln>
                <a:noFill/>
              </a:ln>
              <a:solidFill>
                <a:sysClr val="windowText" lastClr="000000"/>
              </a:solidFill>
              <a:effectLst/>
              <a:uLnTx/>
              <a:uFillTx/>
              <a:latin typeface="Raleway ExtraBold"/>
              <a:ea typeface="+mn-ea"/>
              <a:cs typeface="Raleway ExtraBold"/>
            </a:endParaRPr>
          </a:p>
          <a:p>
            <a:pPr marL="494807" marR="0" lvl="0" indent="0" algn="l" defTabSz="554492" rtl="0" eaLnBrk="1" fontAlgn="auto" latinLnBrk="0" hangingPunct="1">
              <a:lnSpc>
                <a:spcPct val="100000"/>
              </a:lnSpc>
              <a:spcBef>
                <a:spcPts val="263"/>
              </a:spcBef>
              <a:spcAft>
                <a:spcPts val="0"/>
              </a:spcAft>
              <a:buClrTx/>
              <a:buSzTx/>
              <a:buFontTx/>
              <a:buNone/>
              <a:tabLst/>
              <a:defRPr/>
            </a:pPr>
            <a:r>
              <a:rPr kumimoji="0" sz="1273" b="1" i="0" u="none" strike="noStrike" kern="0" cap="none" spc="0" normalizeH="0" baseline="0" noProof="0" dirty="0">
                <a:ln>
                  <a:noFill/>
                </a:ln>
                <a:solidFill>
                  <a:srgbClr val="F26721"/>
                </a:solidFill>
                <a:effectLst/>
                <a:uLnTx/>
                <a:uFillTx/>
                <a:latin typeface="Raleway ExtraBold"/>
                <a:ea typeface="+mn-ea"/>
                <a:cs typeface="Raleway ExtraBold"/>
              </a:rPr>
              <a:t>Vi</a:t>
            </a:r>
            <a:r>
              <a:rPr kumimoji="0" sz="1273" b="1" i="0" u="none" strike="noStrike" kern="0" cap="none" spc="-21" normalizeH="0" baseline="0" noProof="0" dirty="0">
                <a:ln>
                  <a:noFill/>
                </a:ln>
                <a:solidFill>
                  <a:srgbClr val="F26721"/>
                </a:solidFill>
                <a:effectLst/>
                <a:uLnTx/>
                <a:uFillTx/>
                <a:latin typeface="Raleway ExtraBold"/>
                <a:ea typeface="+mn-ea"/>
                <a:cs typeface="Raleway ExtraBold"/>
              </a:rPr>
              <a:t> </a:t>
            </a:r>
            <a:r>
              <a:rPr kumimoji="0" sz="1273" b="1" i="0" u="none" strike="noStrike" kern="0" cap="none" spc="0" normalizeH="0" baseline="0" noProof="0" dirty="0">
                <a:ln>
                  <a:noFill/>
                </a:ln>
                <a:solidFill>
                  <a:srgbClr val="F26721"/>
                </a:solidFill>
                <a:effectLst/>
                <a:uLnTx/>
                <a:uFillTx/>
                <a:latin typeface="Raleway ExtraBold"/>
                <a:ea typeface="+mn-ea"/>
                <a:cs typeface="Raleway ExtraBold"/>
              </a:rPr>
              <a:t>er</a:t>
            </a:r>
            <a:r>
              <a:rPr kumimoji="0" sz="1273" b="1" i="0" u="none" strike="noStrike" kern="0" cap="none" spc="-49" normalizeH="0" baseline="0" noProof="0" dirty="0">
                <a:ln>
                  <a:noFill/>
                </a:ln>
                <a:solidFill>
                  <a:srgbClr val="F26721"/>
                </a:solidFill>
                <a:effectLst/>
                <a:uLnTx/>
                <a:uFillTx/>
                <a:latin typeface="Raleway ExtraBold"/>
                <a:ea typeface="+mn-ea"/>
                <a:cs typeface="Raleway ExtraBold"/>
              </a:rPr>
              <a:t> </a:t>
            </a:r>
            <a:r>
              <a:rPr kumimoji="0" sz="1273" b="1" i="0" u="none" strike="noStrike" kern="0" cap="none" spc="0" normalizeH="0" baseline="0" noProof="0" dirty="0">
                <a:ln>
                  <a:noFill/>
                </a:ln>
                <a:solidFill>
                  <a:srgbClr val="F26721"/>
                </a:solidFill>
                <a:effectLst/>
                <a:uLnTx/>
                <a:uFillTx/>
                <a:latin typeface="Raleway ExtraBold"/>
                <a:ea typeface="+mn-ea"/>
                <a:cs typeface="Raleway ExtraBold"/>
              </a:rPr>
              <a:t>modige</a:t>
            </a:r>
            <a:r>
              <a:rPr kumimoji="0" sz="1273" b="1" i="0" u="none" strike="noStrike" kern="0" cap="none" spc="-18" normalizeH="0" baseline="0" noProof="0" dirty="0">
                <a:ln>
                  <a:noFill/>
                </a:ln>
                <a:solidFill>
                  <a:srgbClr val="F26721"/>
                </a:solidFill>
                <a:effectLst/>
                <a:uLnTx/>
                <a:uFillTx/>
                <a:latin typeface="Raleway ExtraBold"/>
                <a:ea typeface="+mn-ea"/>
                <a:cs typeface="Raleway ExtraBold"/>
              </a:rPr>
              <a:t> </a:t>
            </a:r>
            <a:r>
              <a:rPr kumimoji="0" sz="1273" b="1" i="0" u="none" strike="noStrike" kern="0" cap="none" spc="-6" normalizeH="0" baseline="0" noProof="0" dirty="0">
                <a:ln>
                  <a:noFill/>
                </a:ln>
                <a:solidFill>
                  <a:srgbClr val="F26721"/>
                </a:solidFill>
                <a:effectLst/>
                <a:uLnTx/>
                <a:uFillTx/>
                <a:latin typeface="Raleway ExtraBold"/>
                <a:ea typeface="+mn-ea"/>
                <a:cs typeface="Raleway ExtraBold"/>
              </a:rPr>
              <a:t>nytænkere</a:t>
            </a:r>
            <a:endParaRPr kumimoji="0" sz="1273" b="0" i="0" u="none" strike="noStrike" kern="0" cap="none" spc="0" normalizeH="0" baseline="0" noProof="0" dirty="0">
              <a:ln>
                <a:noFill/>
              </a:ln>
              <a:solidFill>
                <a:sysClr val="windowText" lastClr="000000"/>
              </a:solidFill>
              <a:effectLst/>
              <a:uLnTx/>
              <a:uFillTx/>
              <a:latin typeface="Raleway ExtraBold"/>
              <a:ea typeface="+mn-ea"/>
              <a:cs typeface="Raleway ExtraBold"/>
            </a:endParaRPr>
          </a:p>
          <a:p>
            <a:pPr marL="494807" marR="2705460" lvl="0" indent="0" algn="l" defTabSz="554492" rtl="0" eaLnBrk="1" fontAlgn="auto" latinLnBrk="0" hangingPunct="1">
              <a:lnSpc>
                <a:spcPct val="124900"/>
              </a:lnSpc>
              <a:spcBef>
                <a:spcPts val="412"/>
              </a:spcBef>
              <a:spcAft>
                <a:spcPts val="0"/>
              </a:spcAft>
              <a:buClrTx/>
              <a:buSzTx/>
              <a:buFontTx/>
              <a:buNone/>
              <a:tabLst/>
              <a:defRPr/>
            </a:pPr>
            <a:r>
              <a:rPr kumimoji="0" sz="1001" b="0" i="0" u="none" strike="noStrike" kern="0" cap="none" spc="0" normalizeH="0" baseline="0" noProof="0" dirty="0">
                <a:ln>
                  <a:noFill/>
                </a:ln>
                <a:solidFill>
                  <a:srgbClr val="F26721"/>
                </a:solidFill>
                <a:effectLst/>
                <a:uLnTx/>
                <a:uFillTx/>
                <a:latin typeface="Raleway Medium"/>
                <a:ea typeface="+mn-ea"/>
                <a:cs typeface="Raleway Medium"/>
              </a:rPr>
              <a:t>Vi</a:t>
            </a:r>
            <a:r>
              <a:rPr kumimoji="0" sz="1001" b="0" i="0" u="none" strike="noStrike" kern="0" cap="none" spc="-12" normalizeH="0" baseline="0" noProof="0" dirty="0">
                <a:ln>
                  <a:noFill/>
                </a:ln>
                <a:solidFill>
                  <a:srgbClr val="F26721"/>
                </a:solidFill>
                <a:effectLst/>
                <a:uLnTx/>
                <a:uFillTx/>
                <a:latin typeface="Raleway Medium"/>
                <a:ea typeface="+mn-ea"/>
                <a:cs typeface="Raleway Medium"/>
              </a:rPr>
              <a:t> </a:t>
            </a:r>
            <a:r>
              <a:rPr kumimoji="0" sz="1001" b="0" i="0" u="none" strike="noStrike" kern="0" cap="none" spc="0" normalizeH="0" baseline="0" noProof="0" dirty="0">
                <a:ln>
                  <a:noFill/>
                </a:ln>
                <a:solidFill>
                  <a:srgbClr val="F26721"/>
                </a:solidFill>
                <a:effectLst/>
                <a:uLnTx/>
                <a:uFillTx/>
                <a:latin typeface="Raleway Medium"/>
                <a:ea typeface="+mn-ea"/>
                <a:cs typeface="Raleway Medium"/>
              </a:rPr>
              <a:t>arbejder</a:t>
            </a:r>
            <a:r>
              <a:rPr kumimoji="0" sz="1001" b="0" i="0" u="none" strike="noStrike" kern="0" cap="none" spc="-33" normalizeH="0" baseline="0" noProof="0" dirty="0">
                <a:ln>
                  <a:noFill/>
                </a:ln>
                <a:solidFill>
                  <a:srgbClr val="F26721"/>
                </a:solidFill>
                <a:effectLst/>
                <a:uLnTx/>
                <a:uFillTx/>
                <a:latin typeface="Raleway Medium"/>
                <a:ea typeface="+mn-ea"/>
                <a:cs typeface="Raleway Medium"/>
              </a:rPr>
              <a:t> </a:t>
            </a:r>
            <a:r>
              <a:rPr kumimoji="0" sz="1001" b="0" i="0" u="none" strike="noStrike" kern="0" cap="none" spc="0" normalizeH="0" baseline="0" noProof="0" dirty="0">
                <a:ln>
                  <a:noFill/>
                </a:ln>
                <a:solidFill>
                  <a:srgbClr val="F26721"/>
                </a:solidFill>
                <a:effectLst/>
                <a:uLnTx/>
                <a:uFillTx/>
                <a:latin typeface="Raleway Medium"/>
                <a:ea typeface="+mn-ea"/>
                <a:cs typeface="Raleway Medium"/>
              </a:rPr>
              <a:t>med</a:t>
            </a:r>
            <a:r>
              <a:rPr kumimoji="0" sz="1001" b="0" i="0" u="none" strike="noStrike" kern="0" cap="none" spc="-12" normalizeH="0" baseline="0" noProof="0" dirty="0">
                <a:ln>
                  <a:noFill/>
                </a:ln>
                <a:solidFill>
                  <a:srgbClr val="F26721"/>
                </a:solidFill>
                <a:effectLst/>
                <a:uLnTx/>
                <a:uFillTx/>
                <a:latin typeface="Raleway Medium"/>
                <a:ea typeface="+mn-ea"/>
                <a:cs typeface="Raleway Medium"/>
              </a:rPr>
              <a:t> </a:t>
            </a:r>
            <a:r>
              <a:rPr kumimoji="0" sz="1001" b="0" i="0" u="none" strike="noStrike" kern="0" cap="none" spc="0" normalizeH="0" baseline="0" noProof="0" dirty="0">
                <a:ln>
                  <a:noFill/>
                </a:ln>
                <a:solidFill>
                  <a:srgbClr val="F26721"/>
                </a:solidFill>
                <a:effectLst/>
                <a:uLnTx/>
                <a:uFillTx/>
                <a:latin typeface="Raleway Medium"/>
                <a:ea typeface="+mn-ea"/>
                <a:cs typeface="Raleway Medium"/>
              </a:rPr>
              <a:t>seriøsitet</a:t>
            </a:r>
            <a:r>
              <a:rPr kumimoji="0" sz="1001" b="0" i="0" u="none" strike="noStrike" kern="0" cap="none" spc="-12" normalizeH="0" baseline="0" noProof="0" dirty="0">
                <a:ln>
                  <a:noFill/>
                </a:ln>
                <a:solidFill>
                  <a:srgbClr val="F26721"/>
                </a:solidFill>
                <a:effectLst/>
                <a:uLnTx/>
                <a:uFillTx/>
                <a:latin typeface="Raleway Medium"/>
                <a:ea typeface="+mn-ea"/>
                <a:cs typeface="Raleway Medium"/>
              </a:rPr>
              <a:t> </a:t>
            </a:r>
            <a:r>
              <a:rPr kumimoji="0" sz="1001" b="0" i="0" u="none" strike="noStrike" kern="0" cap="none" spc="0" normalizeH="0" baseline="0" noProof="0" dirty="0">
                <a:ln>
                  <a:noFill/>
                </a:ln>
                <a:solidFill>
                  <a:srgbClr val="F26721"/>
                </a:solidFill>
                <a:effectLst/>
                <a:uLnTx/>
                <a:uFillTx/>
                <a:latin typeface="Raleway Medium"/>
                <a:ea typeface="+mn-ea"/>
                <a:cs typeface="Raleway Medium"/>
              </a:rPr>
              <a:t>og</a:t>
            </a:r>
            <a:r>
              <a:rPr kumimoji="0" sz="1001" b="0" i="0" u="none" strike="noStrike" kern="0" cap="none" spc="-12" normalizeH="0" baseline="0" noProof="0" dirty="0">
                <a:ln>
                  <a:noFill/>
                </a:ln>
                <a:solidFill>
                  <a:srgbClr val="F26721"/>
                </a:solidFill>
                <a:effectLst/>
                <a:uLnTx/>
                <a:uFillTx/>
                <a:latin typeface="Raleway Medium"/>
                <a:ea typeface="+mn-ea"/>
                <a:cs typeface="Raleway Medium"/>
              </a:rPr>
              <a:t> </a:t>
            </a:r>
            <a:r>
              <a:rPr kumimoji="0" sz="1001" b="0" i="0" u="none" strike="noStrike" kern="0" cap="none" spc="-6" normalizeH="0" baseline="0" noProof="0" dirty="0">
                <a:ln>
                  <a:noFill/>
                </a:ln>
                <a:solidFill>
                  <a:srgbClr val="F26721"/>
                </a:solidFill>
                <a:effectLst/>
                <a:uLnTx/>
                <a:uFillTx/>
                <a:latin typeface="Raleway Medium"/>
                <a:ea typeface="+mn-ea"/>
                <a:cs typeface="Raleway Medium"/>
              </a:rPr>
              <a:t>målrettethed, </a:t>
            </a:r>
            <a:r>
              <a:rPr kumimoji="0" sz="1001" b="0" i="0" u="none" strike="noStrike" kern="0" cap="none" spc="-15" normalizeH="0" baseline="0" noProof="0" dirty="0">
                <a:ln>
                  <a:noFill/>
                </a:ln>
                <a:solidFill>
                  <a:srgbClr val="F26721"/>
                </a:solidFill>
                <a:effectLst/>
                <a:uLnTx/>
                <a:uFillTx/>
                <a:latin typeface="Raleway Medium"/>
                <a:ea typeface="+mn-ea"/>
                <a:cs typeface="Raleway Medium"/>
              </a:rPr>
              <a:t>hvor</a:t>
            </a:r>
            <a:r>
              <a:rPr kumimoji="0" sz="1001" b="0" i="0" u="none" strike="noStrike" kern="0" cap="none" spc="-52" normalizeH="0" baseline="0" noProof="0" dirty="0">
                <a:ln>
                  <a:noFill/>
                </a:ln>
                <a:solidFill>
                  <a:srgbClr val="F26721"/>
                </a:solidFill>
                <a:effectLst/>
                <a:uLnTx/>
                <a:uFillTx/>
                <a:latin typeface="Raleway Medium"/>
                <a:ea typeface="+mn-ea"/>
                <a:cs typeface="Raleway Medium"/>
              </a:rPr>
              <a:t> </a:t>
            </a:r>
            <a:r>
              <a:rPr kumimoji="0" sz="1001" b="0" i="0" u="none" strike="noStrike" kern="0" cap="none" spc="0" normalizeH="0" baseline="0" noProof="0" dirty="0">
                <a:ln>
                  <a:noFill/>
                </a:ln>
                <a:solidFill>
                  <a:srgbClr val="F26721"/>
                </a:solidFill>
                <a:effectLst/>
                <a:uLnTx/>
                <a:uFillTx/>
                <a:latin typeface="Raleway Medium"/>
                <a:ea typeface="+mn-ea"/>
                <a:cs typeface="Raleway Medium"/>
              </a:rPr>
              <a:t>vi</a:t>
            </a:r>
            <a:r>
              <a:rPr kumimoji="0" sz="1001" b="0" i="0" u="none" strike="noStrike" kern="0" cap="none" spc="-21" normalizeH="0" baseline="0" noProof="0" dirty="0">
                <a:ln>
                  <a:noFill/>
                </a:ln>
                <a:solidFill>
                  <a:srgbClr val="F26721"/>
                </a:solidFill>
                <a:effectLst/>
                <a:uLnTx/>
                <a:uFillTx/>
                <a:latin typeface="Raleway Medium"/>
                <a:ea typeface="+mn-ea"/>
                <a:cs typeface="Raleway Medium"/>
              </a:rPr>
              <a:t> </a:t>
            </a:r>
            <a:r>
              <a:rPr kumimoji="0" sz="1001" b="0" i="0" u="none" strike="noStrike" kern="0" cap="none" spc="0" normalizeH="0" baseline="0" noProof="0" dirty="0">
                <a:ln>
                  <a:noFill/>
                </a:ln>
                <a:solidFill>
                  <a:srgbClr val="F26721"/>
                </a:solidFill>
                <a:effectLst/>
                <a:uLnTx/>
                <a:uFillTx/>
                <a:latin typeface="Raleway Medium"/>
                <a:ea typeface="+mn-ea"/>
                <a:cs typeface="Raleway Medium"/>
              </a:rPr>
              <a:t>tør</a:t>
            </a:r>
            <a:r>
              <a:rPr kumimoji="0" sz="1001" b="0" i="0" u="none" strike="noStrike" kern="0" cap="none" spc="-30" normalizeH="0" baseline="0" noProof="0" dirty="0">
                <a:ln>
                  <a:noFill/>
                </a:ln>
                <a:solidFill>
                  <a:srgbClr val="F26721"/>
                </a:solidFill>
                <a:effectLst/>
                <a:uLnTx/>
                <a:uFillTx/>
                <a:latin typeface="Raleway Medium"/>
                <a:ea typeface="+mn-ea"/>
                <a:cs typeface="Raleway Medium"/>
              </a:rPr>
              <a:t> </a:t>
            </a:r>
            <a:r>
              <a:rPr kumimoji="0" sz="1001" b="0" i="0" u="none" strike="noStrike" kern="0" cap="none" spc="0" normalizeH="0" baseline="0" noProof="0" dirty="0">
                <a:ln>
                  <a:noFill/>
                </a:ln>
                <a:solidFill>
                  <a:srgbClr val="F26721"/>
                </a:solidFill>
                <a:effectLst/>
                <a:uLnTx/>
                <a:uFillTx/>
                <a:latin typeface="Raleway Medium"/>
                <a:ea typeface="+mn-ea"/>
                <a:cs typeface="Raleway Medium"/>
              </a:rPr>
              <a:t>sigte</a:t>
            </a:r>
            <a:r>
              <a:rPr kumimoji="0" sz="1001" b="0" i="0" u="none" strike="noStrike" kern="0" cap="none" spc="-12" normalizeH="0" baseline="0" noProof="0" dirty="0">
                <a:ln>
                  <a:noFill/>
                </a:ln>
                <a:solidFill>
                  <a:srgbClr val="F26721"/>
                </a:solidFill>
                <a:effectLst/>
                <a:uLnTx/>
                <a:uFillTx/>
                <a:latin typeface="Raleway Medium"/>
                <a:ea typeface="+mn-ea"/>
                <a:cs typeface="Raleway Medium"/>
              </a:rPr>
              <a:t> </a:t>
            </a:r>
            <a:r>
              <a:rPr kumimoji="0" sz="1001" b="0" i="0" u="none" strike="noStrike" kern="0" cap="none" spc="0" normalizeH="0" baseline="0" noProof="0" dirty="0">
                <a:ln>
                  <a:noFill/>
                </a:ln>
                <a:solidFill>
                  <a:srgbClr val="F26721"/>
                </a:solidFill>
                <a:effectLst/>
                <a:uLnTx/>
                <a:uFillTx/>
                <a:latin typeface="Raleway Medium"/>
                <a:ea typeface="+mn-ea"/>
                <a:cs typeface="Raleway Medium"/>
              </a:rPr>
              <a:t>højt</a:t>
            </a:r>
            <a:r>
              <a:rPr kumimoji="0" sz="1001" b="0" i="0" u="none" strike="noStrike" kern="0" cap="none" spc="-12" normalizeH="0" baseline="0" noProof="0" dirty="0">
                <a:ln>
                  <a:noFill/>
                </a:ln>
                <a:solidFill>
                  <a:srgbClr val="F26721"/>
                </a:solidFill>
                <a:effectLst/>
                <a:uLnTx/>
                <a:uFillTx/>
                <a:latin typeface="Raleway Medium"/>
                <a:ea typeface="+mn-ea"/>
                <a:cs typeface="Raleway Medium"/>
              </a:rPr>
              <a:t> </a:t>
            </a:r>
            <a:r>
              <a:rPr kumimoji="0" sz="1001" b="0" i="0" u="none" strike="noStrike" kern="0" cap="none" spc="0" normalizeH="0" baseline="0" noProof="0" dirty="0">
                <a:ln>
                  <a:noFill/>
                </a:ln>
                <a:solidFill>
                  <a:srgbClr val="F26721"/>
                </a:solidFill>
                <a:effectLst/>
                <a:uLnTx/>
                <a:uFillTx/>
                <a:latin typeface="Raleway Medium"/>
                <a:ea typeface="+mn-ea"/>
                <a:cs typeface="Raleway Medium"/>
              </a:rPr>
              <a:t>og</a:t>
            </a:r>
            <a:r>
              <a:rPr kumimoji="0" sz="1001" b="0" i="0" u="none" strike="noStrike" kern="0" cap="none" spc="-12" normalizeH="0" baseline="0" noProof="0" dirty="0">
                <a:ln>
                  <a:noFill/>
                </a:ln>
                <a:solidFill>
                  <a:srgbClr val="F26721"/>
                </a:solidFill>
                <a:effectLst/>
                <a:uLnTx/>
                <a:uFillTx/>
                <a:latin typeface="Raleway Medium"/>
                <a:ea typeface="+mn-ea"/>
                <a:cs typeface="Raleway Medium"/>
              </a:rPr>
              <a:t> </a:t>
            </a:r>
            <a:r>
              <a:rPr kumimoji="0" sz="1001" b="0" i="0" u="none" strike="noStrike" kern="0" cap="none" spc="0" normalizeH="0" baseline="0" noProof="0" dirty="0">
                <a:ln>
                  <a:noFill/>
                </a:ln>
                <a:solidFill>
                  <a:srgbClr val="F26721"/>
                </a:solidFill>
                <a:effectLst/>
                <a:uLnTx/>
                <a:uFillTx/>
                <a:latin typeface="Raleway Medium"/>
                <a:ea typeface="+mn-ea"/>
                <a:cs typeface="Raleway Medium"/>
              </a:rPr>
              <a:t>tænke</a:t>
            </a:r>
            <a:r>
              <a:rPr kumimoji="0" sz="1001" b="0" i="0" u="none" strike="noStrike" kern="0" cap="none" spc="-9" normalizeH="0" baseline="0" noProof="0" dirty="0">
                <a:ln>
                  <a:noFill/>
                </a:ln>
                <a:solidFill>
                  <a:srgbClr val="F26721"/>
                </a:solidFill>
                <a:effectLst/>
                <a:uLnTx/>
                <a:uFillTx/>
                <a:latin typeface="Raleway Medium"/>
                <a:ea typeface="+mn-ea"/>
                <a:cs typeface="Raleway Medium"/>
              </a:rPr>
              <a:t> </a:t>
            </a:r>
            <a:r>
              <a:rPr kumimoji="0" sz="1001" b="0" i="0" u="none" strike="noStrike" kern="0" cap="none" spc="-12" normalizeH="0" baseline="0" noProof="0" dirty="0">
                <a:ln>
                  <a:noFill/>
                </a:ln>
                <a:solidFill>
                  <a:srgbClr val="F26721"/>
                </a:solidFill>
                <a:effectLst/>
                <a:uLnTx/>
                <a:uFillTx/>
                <a:latin typeface="Raleway Medium"/>
                <a:ea typeface="+mn-ea"/>
                <a:cs typeface="Raleway Medium"/>
              </a:rPr>
              <a:t>nyt.</a:t>
            </a:r>
            <a:endParaRPr kumimoji="0" sz="1001" b="0" i="0" u="none" strike="noStrike" kern="0" cap="none" spc="0" normalizeH="0" baseline="0" noProof="0" dirty="0">
              <a:ln>
                <a:noFill/>
              </a:ln>
              <a:solidFill>
                <a:sysClr val="windowText" lastClr="000000"/>
              </a:solidFill>
              <a:effectLst/>
              <a:uLnTx/>
              <a:uFillTx/>
              <a:latin typeface="Raleway Medium"/>
              <a:ea typeface="+mn-ea"/>
              <a:cs typeface="Raleway Medium"/>
            </a:endParaRPr>
          </a:p>
          <a:p>
            <a:pPr marL="494807" marR="0" lvl="0" indent="0" algn="l" defTabSz="554492" rtl="0" eaLnBrk="1" fontAlgn="auto" latinLnBrk="0" hangingPunct="1">
              <a:lnSpc>
                <a:spcPct val="100000"/>
              </a:lnSpc>
              <a:spcBef>
                <a:spcPts val="782"/>
              </a:spcBef>
              <a:spcAft>
                <a:spcPts val="0"/>
              </a:spcAft>
              <a:buClrTx/>
              <a:buSzTx/>
              <a:buFontTx/>
              <a:buNone/>
              <a:tabLst/>
              <a:defRPr/>
            </a:pPr>
            <a:r>
              <a:rPr kumimoji="0" sz="1001" b="0" i="0" u="none" strike="noStrike" kern="0" cap="none" spc="0" normalizeH="0" baseline="0" noProof="0" dirty="0">
                <a:ln>
                  <a:noFill/>
                </a:ln>
                <a:solidFill>
                  <a:srgbClr val="F26721"/>
                </a:solidFill>
                <a:effectLst/>
                <a:uLnTx/>
                <a:uFillTx/>
                <a:latin typeface="Raleway Medium"/>
                <a:ea typeface="+mn-ea"/>
                <a:cs typeface="Raleway Medium"/>
              </a:rPr>
              <a:t>Vi</a:t>
            </a:r>
            <a:r>
              <a:rPr kumimoji="0" sz="1001" b="0" i="0" u="none" strike="noStrike" kern="0" cap="none" spc="-18" normalizeH="0" baseline="0" noProof="0" dirty="0">
                <a:ln>
                  <a:noFill/>
                </a:ln>
                <a:solidFill>
                  <a:srgbClr val="F26721"/>
                </a:solidFill>
                <a:effectLst/>
                <a:uLnTx/>
                <a:uFillTx/>
                <a:latin typeface="Raleway Medium"/>
                <a:ea typeface="+mn-ea"/>
                <a:cs typeface="Raleway Medium"/>
              </a:rPr>
              <a:t> </a:t>
            </a:r>
            <a:r>
              <a:rPr kumimoji="0" sz="1001" b="0" i="0" u="none" strike="noStrike" kern="0" cap="none" spc="0" normalizeH="0" baseline="0" noProof="0" dirty="0">
                <a:ln>
                  <a:noFill/>
                </a:ln>
                <a:solidFill>
                  <a:srgbClr val="F26721"/>
                </a:solidFill>
                <a:effectLst/>
                <a:uLnTx/>
                <a:uFillTx/>
                <a:latin typeface="Raleway Medium"/>
                <a:ea typeface="+mn-ea"/>
                <a:cs typeface="Raleway Medium"/>
              </a:rPr>
              <a:t>undgår</a:t>
            </a:r>
            <a:r>
              <a:rPr kumimoji="0" sz="1001" b="0" i="0" u="none" strike="noStrike" kern="0" cap="none" spc="-33" normalizeH="0" baseline="0" noProof="0" dirty="0">
                <a:ln>
                  <a:noFill/>
                </a:ln>
                <a:solidFill>
                  <a:srgbClr val="F26721"/>
                </a:solidFill>
                <a:effectLst/>
                <a:uLnTx/>
                <a:uFillTx/>
                <a:latin typeface="Raleway Medium"/>
                <a:ea typeface="+mn-ea"/>
                <a:cs typeface="Raleway Medium"/>
              </a:rPr>
              <a:t> </a:t>
            </a:r>
            <a:r>
              <a:rPr kumimoji="0" sz="1001" b="0" i="0" u="none" strike="noStrike" kern="0" cap="none" spc="0" normalizeH="0" baseline="0" noProof="0" dirty="0">
                <a:ln>
                  <a:noFill/>
                </a:ln>
                <a:solidFill>
                  <a:srgbClr val="F26721"/>
                </a:solidFill>
                <a:effectLst/>
                <a:uLnTx/>
                <a:uFillTx/>
                <a:latin typeface="Raleway Medium"/>
                <a:ea typeface="+mn-ea"/>
                <a:cs typeface="Raleway Medium"/>
              </a:rPr>
              <a:t>at</a:t>
            </a:r>
            <a:r>
              <a:rPr kumimoji="0" sz="1001" b="0" i="0" u="none" strike="noStrike" kern="0" cap="none" spc="-18" normalizeH="0" baseline="0" noProof="0" dirty="0">
                <a:ln>
                  <a:noFill/>
                </a:ln>
                <a:solidFill>
                  <a:srgbClr val="F26721"/>
                </a:solidFill>
                <a:effectLst/>
                <a:uLnTx/>
                <a:uFillTx/>
                <a:latin typeface="Raleway Medium"/>
                <a:ea typeface="+mn-ea"/>
                <a:cs typeface="Raleway Medium"/>
              </a:rPr>
              <a:t> </a:t>
            </a:r>
            <a:r>
              <a:rPr kumimoji="0" sz="1001" b="0" i="0" u="none" strike="noStrike" kern="0" cap="none" spc="0" normalizeH="0" baseline="0" noProof="0" dirty="0">
                <a:ln>
                  <a:noFill/>
                </a:ln>
                <a:solidFill>
                  <a:srgbClr val="F26721"/>
                </a:solidFill>
                <a:effectLst/>
                <a:uLnTx/>
                <a:uFillTx/>
                <a:latin typeface="Raleway Medium"/>
                <a:ea typeface="+mn-ea"/>
                <a:cs typeface="Raleway Medium"/>
              </a:rPr>
              <a:t>finde</a:t>
            </a:r>
            <a:r>
              <a:rPr kumimoji="0" sz="1001" b="0" i="0" u="none" strike="noStrike" kern="0" cap="none" spc="-15" normalizeH="0" baseline="0" noProof="0" dirty="0">
                <a:ln>
                  <a:noFill/>
                </a:ln>
                <a:solidFill>
                  <a:srgbClr val="F26721"/>
                </a:solidFill>
                <a:effectLst/>
                <a:uLnTx/>
                <a:uFillTx/>
                <a:latin typeface="Raleway Medium"/>
                <a:ea typeface="+mn-ea"/>
                <a:cs typeface="Raleway Medium"/>
              </a:rPr>
              <a:t> </a:t>
            </a:r>
            <a:r>
              <a:rPr kumimoji="0" sz="1001" b="0" i="0" u="none" strike="noStrike" kern="0" cap="none" spc="0" normalizeH="0" baseline="0" noProof="0" dirty="0">
                <a:ln>
                  <a:noFill/>
                </a:ln>
                <a:solidFill>
                  <a:srgbClr val="F26721"/>
                </a:solidFill>
                <a:effectLst/>
                <a:uLnTx/>
                <a:uFillTx/>
                <a:latin typeface="Raleway Medium"/>
                <a:ea typeface="+mn-ea"/>
                <a:cs typeface="Raleway Medium"/>
              </a:rPr>
              <a:t>for</a:t>
            </a:r>
            <a:r>
              <a:rPr kumimoji="0" sz="1001" b="0" i="0" u="none" strike="noStrike" kern="0" cap="none" spc="-33" normalizeH="0" baseline="0" noProof="0" dirty="0">
                <a:ln>
                  <a:noFill/>
                </a:ln>
                <a:solidFill>
                  <a:srgbClr val="F26721"/>
                </a:solidFill>
                <a:effectLst/>
                <a:uLnTx/>
                <a:uFillTx/>
                <a:latin typeface="Raleway Medium"/>
                <a:ea typeface="+mn-ea"/>
                <a:cs typeface="Raleway Medium"/>
              </a:rPr>
              <a:t> </a:t>
            </a:r>
            <a:r>
              <a:rPr kumimoji="0" sz="1001" b="0" i="0" u="none" strike="noStrike" kern="0" cap="none" spc="0" normalizeH="0" baseline="0" noProof="0" dirty="0">
                <a:ln>
                  <a:noFill/>
                </a:ln>
                <a:solidFill>
                  <a:srgbClr val="F26721"/>
                </a:solidFill>
                <a:effectLst/>
                <a:uLnTx/>
                <a:uFillTx/>
                <a:latin typeface="Raleway Medium"/>
                <a:ea typeface="+mn-ea"/>
                <a:cs typeface="Raleway Medium"/>
              </a:rPr>
              <a:t>meget</a:t>
            </a:r>
            <a:r>
              <a:rPr kumimoji="0" sz="1001" b="0" i="0" u="none" strike="noStrike" kern="0" cap="none" spc="-18" normalizeH="0" baseline="0" noProof="0" dirty="0">
                <a:ln>
                  <a:noFill/>
                </a:ln>
                <a:solidFill>
                  <a:srgbClr val="F26721"/>
                </a:solidFill>
                <a:effectLst/>
                <a:uLnTx/>
                <a:uFillTx/>
                <a:latin typeface="Raleway Medium"/>
                <a:ea typeface="+mn-ea"/>
                <a:cs typeface="Raleway Medium"/>
              </a:rPr>
              <a:t> </a:t>
            </a:r>
            <a:r>
              <a:rPr kumimoji="0" sz="1001" b="0" i="0" u="none" strike="noStrike" kern="0" cap="none" spc="0" normalizeH="0" baseline="0" noProof="0" dirty="0">
                <a:ln>
                  <a:noFill/>
                </a:ln>
                <a:solidFill>
                  <a:srgbClr val="F26721"/>
                </a:solidFill>
                <a:effectLst/>
                <a:uLnTx/>
                <a:uFillTx/>
                <a:latin typeface="Raleway Medium"/>
                <a:ea typeface="+mn-ea"/>
                <a:cs typeface="Raleway Medium"/>
              </a:rPr>
              <a:t>tryghed</a:t>
            </a:r>
            <a:r>
              <a:rPr kumimoji="0" sz="1001" b="0" i="0" u="none" strike="noStrike" kern="0" cap="none" spc="-15" normalizeH="0" baseline="0" noProof="0" dirty="0">
                <a:ln>
                  <a:noFill/>
                </a:ln>
                <a:solidFill>
                  <a:srgbClr val="F26721"/>
                </a:solidFill>
                <a:effectLst/>
                <a:uLnTx/>
                <a:uFillTx/>
                <a:latin typeface="Raleway Medium"/>
                <a:ea typeface="+mn-ea"/>
                <a:cs typeface="Raleway Medium"/>
              </a:rPr>
              <a:t> </a:t>
            </a:r>
            <a:r>
              <a:rPr kumimoji="0" sz="1001" b="0" i="0" u="none" strike="noStrike" kern="0" cap="none" spc="0" normalizeH="0" baseline="0" noProof="0" dirty="0">
                <a:ln>
                  <a:noFill/>
                </a:ln>
                <a:solidFill>
                  <a:srgbClr val="F26721"/>
                </a:solidFill>
                <a:effectLst/>
                <a:uLnTx/>
                <a:uFillTx/>
                <a:latin typeface="Raleway Medium"/>
                <a:ea typeface="+mn-ea"/>
                <a:cs typeface="Raleway Medium"/>
              </a:rPr>
              <a:t>i</a:t>
            </a:r>
            <a:r>
              <a:rPr kumimoji="0" sz="1001" b="0" i="0" u="none" strike="noStrike" kern="0" cap="none" spc="-30" normalizeH="0" baseline="0" noProof="0" dirty="0">
                <a:ln>
                  <a:noFill/>
                </a:ln>
                <a:solidFill>
                  <a:srgbClr val="F26721"/>
                </a:solidFill>
                <a:effectLst/>
                <a:uLnTx/>
                <a:uFillTx/>
                <a:latin typeface="Raleway Medium"/>
                <a:ea typeface="+mn-ea"/>
                <a:cs typeface="Raleway Medium"/>
              </a:rPr>
              <a:t> </a:t>
            </a:r>
            <a:r>
              <a:rPr kumimoji="0" sz="1001" b="0" i="0" u="none" strike="noStrike" kern="0" cap="none" spc="-6" normalizeH="0" baseline="0" noProof="0" dirty="0">
                <a:ln>
                  <a:noFill/>
                </a:ln>
                <a:solidFill>
                  <a:srgbClr val="F26721"/>
                </a:solidFill>
                <a:effectLst/>
                <a:uLnTx/>
                <a:uFillTx/>
                <a:latin typeface="Raleway Medium"/>
                <a:ea typeface="+mn-ea"/>
                <a:cs typeface="Raleway Medium"/>
              </a:rPr>
              <a:t>”plejer”.</a:t>
            </a:r>
            <a:endParaRPr kumimoji="0" sz="1001" b="0" i="0" u="none" strike="noStrike" kern="0" cap="none" spc="0" normalizeH="0" baseline="0" noProof="0" dirty="0">
              <a:ln>
                <a:noFill/>
              </a:ln>
              <a:solidFill>
                <a:sysClr val="windowText" lastClr="000000"/>
              </a:solidFill>
              <a:effectLst/>
              <a:uLnTx/>
              <a:uFillTx/>
              <a:latin typeface="Raleway Medium"/>
              <a:ea typeface="+mn-ea"/>
              <a:cs typeface="Raleway Medium"/>
            </a:endParaRPr>
          </a:p>
        </p:txBody>
      </p:sp>
      <p:grpSp>
        <p:nvGrpSpPr>
          <p:cNvPr id="3" name="object 3"/>
          <p:cNvGrpSpPr/>
          <p:nvPr/>
        </p:nvGrpSpPr>
        <p:grpSpPr>
          <a:xfrm>
            <a:off x="6203942" y="228584"/>
            <a:ext cx="5759411" cy="3082442"/>
            <a:chOff x="10230054" y="376951"/>
            <a:chExt cx="9497695" cy="5083175"/>
          </a:xfrm>
        </p:grpSpPr>
        <p:sp>
          <p:nvSpPr>
            <p:cNvPr id="4" name="object 4"/>
            <p:cNvSpPr/>
            <p:nvPr/>
          </p:nvSpPr>
          <p:spPr>
            <a:xfrm>
              <a:off x="10230054" y="376951"/>
              <a:ext cx="9497695" cy="5083175"/>
            </a:xfrm>
            <a:custGeom>
              <a:avLst/>
              <a:gdLst/>
              <a:ahLst/>
              <a:cxnLst/>
              <a:rect l="l" t="t" r="r" b="b"/>
              <a:pathLst>
                <a:path w="9497694" h="5083175">
                  <a:moveTo>
                    <a:pt x="9497093" y="0"/>
                  </a:moveTo>
                  <a:lnTo>
                    <a:pt x="0" y="0"/>
                  </a:lnTo>
                  <a:lnTo>
                    <a:pt x="0" y="5082944"/>
                  </a:lnTo>
                  <a:lnTo>
                    <a:pt x="9497093" y="5082944"/>
                  </a:lnTo>
                  <a:lnTo>
                    <a:pt x="9497093" y="0"/>
                  </a:lnTo>
                  <a:close/>
                </a:path>
              </a:pathLst>
            </a:custGeom>
            <a:solidFill>
              <a:srgbClr val="C8D2CF"/>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 name="object 5"/>
            <p:cNvSpPr/>
            <p:nvPr/>
          </p:nvSpPr>
          <p:spPr>
            <a:xfrm>
              <a:off x="17343666" y="706022"/>
              <a:ext cx="2383790" cy="1967864"/>
            </a:xfrm>
            <a:custGeom>
              <a:avLst/>
              <a:gdLst/>
              <a:ahLst/>
              <a:cxnLst/>
              <a:rect l="l" t="t" r="r" b="b"/>
              <a:pathLst>
                <a:path w="2383790" h="1967864">
                  <a:moveTo>
                    <a:pt x="2383477" y="0"/>
                  </a:moveTo>
                  <a:lnTo>
                    <a:pt x="1246035" y="1137441"/>
                  </a:lnTo>
                  <a:lnTo>
                    <a:pt x="414971" y="306409"/>
                  </a:lnTo>
                  <a:lnTo>
                    <a:pt x="0" y="721370"/>
                  </a:lnTo>
                  <a:lnTo>
                    <a:pt x="1246035" y="1967395"/>
                  </a:lnTo>
                  <a:lnTo>
                    <a:pt x="2383477" y="829953"/>
                  </a:lnTo>
                  <a:lnTo>
                    <a:pt x="2383477" y="0"/>
                  </a:lnTo>
                  <a:close/>
                </a:path>
              </a:pathLst>
            </a:custGeom>
            <a:solidFill>
              <a:srgbClr val="1C6B61"/>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6" name="object 6"/>
          <p:cNvSpPr txBox="1"/>
          <p:nvPr/>
        </p:nvSpPr>
        <p:spPr>
          <a:xfrm>
            <a:off x="6203942" y="228584"/>
            <a:ext cx="5759411" cy="2659738"/>
          </a:xfrm>
          <a:prstGeom prst="rect">
            <a:avLst/>
          </a:prstGeom>
        </p:spPr>
        <p:txBody>
          <a:bodyPr vert="horz" wrap="square" lIns="0" tIns="442439" rIns="0" bIns="0" rtlCol="0">
            <a:spAutoFit/>
          </a:bodyPr>
          <a:lstStyle/>
          <a:p>
            <a:pPr marL="0" marR="0" lvl="0" indent="0" algn="l" defTabSz="554492" rtl="0" eaLnBrk="1" fontAlgn="auto" latinLnBrk="0" hangingPunct="1">
              <a:lnSpc>
                <a:spcPct val="100000"/>
              </a:lnSpc>
              <a:spcBef>
                <a:spcPts val="3484"/>
              </a:spcBef>
              <a:spcAft>
                <a:spcPts val="0"/>
              </a:spcAft>
              <a:buClrTx/>
              <a:buSzTx/>
              <a:buFontTx/>
              <a:buNone/>
              <a:tabLst/>
              <a:defRPr/>
            </a:pPr>
            <a:endParaRPr kumimoji="0" sz="3608" b="0" i="0" u="none" strike="noStrike" kern="0" cap="none" spc="0" normalizeH="0" baseline="0" noProof="0" dirty="0">
              <a:ln>
                <a:noFill/>
              </a:ln>
              <a:solidFill>
                <a:sysClr val="windowText" lastClr="000000"/>
              </a:solidFill>
              <a:effectLst/>
              <a:uLnTx/>
              <a:uFillTx/>
              <a:latin typeface="Times New Roman"/>
              <a:ea typeface="+mn-ea"/>
              <a:cs typeface="Times New Roman"/>
            </a:endParaRPr>
          </a:p>
          <a:p>
            <a:pPr marL="494807" marR="0" lvl="0" indent="0" algn="l" defTabSz="554492" rtl="0" eaLnBrk="1" fontAlgn="auto" latinLnBrk="0" hangingPunct="1">
              <a:lnSpc>
                <a:spcPct val="100000"/>
              </a:lnSpc>
              <a:spcBef>
                <a:spcPts val="0"/>
              </a:spcBef>
              <a:spcAft>
                <a:spcPts val="0"/>
              </a:spcAft>
              <a:buClrTx/>
              <a:buSzTx/>
              <a:buFontTx/>
              <a:buNone/>
              <a:tabLst/>
              <a:defRPr/>
            </a:pPr>
            <a:r>
              <a:rPr kumimoji="0" sz="3608" b="1" i="0" u="none" strike="noStrike" kern="0" cap="none" spc="-6" normalizeH="0" baseline="0" noProof="0" dirty="0">
                <a:ln>
                  <a:noFill/>
                </a:ln>
                <a:solidFill>
                  <a:srgbClr val="1C6B61"/>
                </a:solidFill>
                <a:effectLst/>
                <a:uLnTx/>
                <a:uFillTx/>
                <a:latin typeface="Raleway ExtraBold"/>
                <a:ea typeface="+mn-ea"/>
                <a:cs typeface="Raleway ExtraBold"/>
              </a:rPr>
              <a:t>Resultater</a:t>
            </a:r>
            <a:endParaRPr kumimoji="0" sz="3608" b="0" i="0" u="none" strike="noStrike" kern="0" cap="none" spc="0" normalizeH="0" baseline="0" noProof="0" dirty="0">
              <a:ln>
                <a:noFill/>
              </a:ln>
              <a:solidFill>
                <a:sysClr val="windowText" lastClr="000000"/>
              </a:solidFill>
              <a:effectLst/>
              <a:uLnTx/>
              <a:uFillTx/>
              <a:latin typeface="Raleway ExtraBold"/>
              <a:ea typeface="+mn-ea"/>
              <a:cs typeface="Raleway ExtraBold"/>
            </a:endParaRPr>
          </a:p>
          <a:p>
            <a:pPr marL="494807" marR="0" lvl="0" indent="0" algn="l" defTabSz="554492" rtl="0" eaLnBrk="1" fontAlgn="auto" latinLnBrk="0" hangingPunct="1">
              <a:lnSpc>
                <a:spcPct val="100000"/>
              </a:lnSpc>
              <a:spcBef>
                <a:spcPts val="263"/>
              </a:spcBef>
              <a:spcAft>
                <a:spcPts val="0"/>
              </a:spcAft>
              <a:buClrTx/>
              <a:buSzTx/>
              <a:buFontTx/>
              <a:buNone/>
              <a:tabLst/>
              <a:defRPr/>
            </a:pPr>
            <a:r>
              <a:rPr kumimoji="0" sz="1273" b="1" i="0" u="none" strike="noStrike" kern="0" cap="none" spc="0" normalizeH="0" baseline="0" noProof="0" dirty="0">
                <a:ln>
                  <a:noFill/>
                </a:ln>
                <a:solidFill>
                  <a:srgbClr val="1C6B61"/>
                </a:solidFill>
                <a:effectLst/>
                <a:uLnTx/>
                <a:uFillTx/>
                <a:latin typeface="Raleway ExtraBold"/>
                <a:ea typeface="+mn-ea"/>
                <a:cs typeface="Raleway ExtraBold"/>
              </a:rPr>
              <a:t>Vi</a:t>
            </a:r>
            <a:r>
              <a:rPr kumimoji="0" sz="1273" b="1" i="0" u="none" strike="noStrike" kern="0" cap="none" spc="-15" normalizeH="0" baseline="0" noProof="0" dirty="0">
                <a:ln>
                  <a:noFill/>
                </a:ln>
                <a:solidFill>
                  <a:srgbClr val="1C6B61"/>
                </a:solidFill>
                <a:effectLst/>
                <a:uLnTx/>
                <a:uFillTx/>
                <a:latin typeface="Raleway ExtraBold"/>
                <a:ea typeface="+mn-ea"/>
                <a:cs typeface="Raleway ExtraBold"/>
              </a:rPr>
              <a:t> </a:t>
            </a:r>
            <a:r>
              <a:rPr kumimoji="0" sz="1273" b="1" i="0" u="none" strike="noStrike" kern="0" cap="none" spc="0" normalizeH="0" baseline="0" noProof="0" dirty="0">
                <a:ln>
                  <a:noFill/>
                </a:ln>
                <a:solidFill>
                  <a:srgbClr val="1C6B61"/>
                </a:solidFill>
                <a:effectLst/>
                <a:uLnTx/>
                <a:uFillTx/>
                <a:latin typeface="Raleway ExtraBold"/>
                <a:ea typeface="+mn-ea"/>
                <a:cs typeface="Raleway ExtraBold"/>
              </a:rPr>
              <a:t>er</a:t>
            </a:r>
            <a:r>
              <a:rPr kumimoji="0" sz="1273" b="1" i="0" u="none" strike="noStrike" kern="0" cap="none" spc="-36" normalizeH="0" baseline="0" noProof="0" dirty="0">
                <a:ln>
                  <a:noFill/>
                </a:ln>
                <a:solidFill>
                  <a:srgbClr val="1C6B61"/>
                </a:solidFill>
                <a:effectLst/>
                <a:uLnTx/>
                <a:uFillTx/>
                <a:latin typeface="Raleway ExtraBold"/>
                <a:ea typeface="+mn-ea"/>
                <a:cs typeface="Raleway ExtraBold"/>
              </a:rPr>
              <a:t> </a:t>
            </a:r>
            <a:r>
              <a:rPr kumimoji="0" sz="1273" b="1" i="0" u="none" strike="noStrike" kern="0" cap="none" spc="-6" normalizeH="0" baseline="0" noProof="0" dirty="0">
                <a:ln>
                  <a:noFill/>
                </a:ln>
                <a:solidFill>
                  <a:srgbClr val="1C6B61"/>
                </a:solidFill>
                <a:effectLst/>
                <a:uLnTx/>
                <a:uFillTx/>
                <a:latin typeface="Raleway ExtraBold"/>
                <a:ea typeface="+mn-ea"/>
                <a:cs typeface="Raleway ExtraBold"/>
              </a:rPr>
              <a:t>professionelle medskabere</a:t>
            </a:r>
            <a:endParaRPr kumimoji="0" sz="1273" b="0" i="0" u="none" strike="noStrike" kern="0" cap="none" spc="0" normalizeH="0" baseline="0" noProof="0" dirty="0">
              <a:ln>
                <a:noFill/>
              </a:ln>
              <a:solidFill>
                <a:sysClr val="windowText" lastClr="000000"/>
              </a:solidFill>
              <a:effectLst/>
              <a:uLnTx/>
              <a:uFillTx/>
              <a:latin typeface="Raleway ExtraBold"/>
              <a:ea typeface="+mn-ea"/>
              <a:cs typeface="Raleway ExtraBold"/>
            </a:endParaRPr>
          </a:p>
          <a:p>
            <a:pPr marL="494807" marR="3174853" lvl="0" indent="0" algn="l" defTabSz="554492" rtl="0" eaLnBrk="1" fontAlgn="auto" latinLnBrk="0" hangingPunct="1">
              <a:lnSpc>
                <a:spcPct val="124900"/>
              </a:lnSpc>
              <a:spcBef>
                <a:spcPts val="412"/>
              </a:spcBef>
              <a:spcAft>
                <a:spcPts val="0"/>
              </a:spcAft>
              <a:buClrTx/>
              <a:buSzTx/>
              <a:buFontTx/>
              <a:buNone/>
              <a:tabLst/>
              <a:defRPr/>
            </a:pPr>
            <a:r>
              <a:rPr kumimoji="0" sz="1001" b="0" i="0" u="none" strike="noStrike" kern="0" cap="none" spc="0" normalizeH="0" baseline="0" noProof="0" dirty="0">
                <a:ln>
                  <a:noFill/>
                </a:ln>
                <a:solidFill>
                  <a:srgbClr val="1C6B61"/>
                </a:solidFill>
                <a:effectLst/>
                <a:uLnTx/>
                <a:uFillTx/>
                <a:latin typeface="Raleway Medium"/>
                <a:ea typeface="+mn-ea"/>
                <a:cs typeface="Raleway Medium"/>
              </a:rPr>
              <a:t>Vi</a:t>
            </a:r>
            <a:r>
              <a:rPr kumimoji="0" sz="1001" b="0" i="0" u="none" strike="noStrike" kern="0" cap="none" spc="-24" normalizeH="0" baseline="0" noProof="0" dirty="0">
                <a:ln>
                  <a:noFill/>
                </a:ln>
                <a:solidFill>
                  <a:srgbClr val="1C6B61"/>
                </a:solidFill>
                <a:effectLst/>
                <a:uLnTx/>
                <a:uFillTx/>
                <a:latin typeface="Raleway Medium"/>
                <a:ea typeface="+mn-ea"/>
                <a:cs typeface="Raleway Medium"/>
              </a:rPr>
              <a:t> </a:t>
            </a:r>
            <a:r>
              <a:rPr kumimoji="0" sz="1001" b="0" i="0" u="none" strike="noStrike" kern="0" cap="none" spc="0" normalizeH="0" baseline="0" noProof="0" dirty="0">
                <a:ln>
                  <a:noFill/>
                </a:ln>
                <a:solidFill>
                  <a:srgbClr val="1C6B61"/>
                </a:solidFill>
                <a:effectLst/>
                <a:uLnTx/>
                <a:uFillTx/>
                <a:latin typeface="Raleway Medium"/>
                <a:ea typeface="+mn-ea"/>
                <a:cs typeface="Raleway Medium"/>
              </a:rPr>
              <a:t>sætter</a:t>
            </a:r>
            <a:r>
              <a:rPr kumimoji="0" sz="1001" b="0" i="0" u="none" strike="noStrike" kern="0" cap="none" spc="-39" normalizeH="0" baseline="0" noProof="0" dirty="0">
                <a:ln>
                  <a:noFill/>
                </a:ln>
                <a:solidFill>
                  <a:srgbClr val="1C6B61"/>
                </a:solidFill>
                <a:effectLst/>
                <a:uLnTx/>
                <a:uFillTx/>
                <a:latin typeface="Raleway Medium"/>
                <a:ea typeface="+mn-ea"/>
                <a:cs typeface="Raleway Medium"/>
              </a:rPr>
              <a:t> </a:t>
            </a:r>
            <a:r>
              <a:rPr kumimoji="0" sz="1001" b="0" i="0" u="none" strike="noStrike" kern="0" cap="none" spc="0" normalizeH="0" baseline="0" noProof="0" dirty="0">
                <a:ln>
                  <a:noFill/>
                </a:ln>
                <a:solidFill>
                  <a:srgbClr val="1C6B61"/>
                </a:solidFill>
                <a:effectLst/>
                <a:uLnTx/>
                <a:uFillTx/>
                <a:latin typeface="Raleway Medium"/>
                <a:ea typeface="+mn-ea"/>
                <a:cs typeface="Raleway Medium"/>
              </a:rPr>
              <a:t>handling</a:t>
            </a:r>
            <a:r>
              <a:rPr kumimoji="0" sz="1001" b="0" i="0" u="none" strike="noStrike" kern="0" cap="none" spc="-24" normalizeH="0" baseline="0" noProof="0" dirty="0">
                <a:ln>
                  <a:noFill/>
                </a:ln>
                <a:solidFill>
                  <a:srgbClr val="1C6B61"/>
                </a:solidFill>
                <a:effectLst/>
                <a:uLnTx/>
                <a:uFillTx/>
                <a:latin typeface="Raleway Medium"/>
                <a:ea typeface="+mn-ea"/>
                <a:cs typeface="Raleway Medium"/>
              </a:rPr>
              <a:t> </a:t>
            </a:r>
            <a:r>
              <a:rPr kumimoji="0" sz="1001" b="0" i="0" u="none" strike="noStrike" kern="0" cap="none" spc="0" normalizeH="0" baseline="0" noProof="0" dirty="0">
                <a:ln>
                  <a:noFill/>
                </a:ln>
                <a:solidFill>
                  <a:srgbClr val="1C6B61"/>
                </a:solidFill>
                <a:effectLst/>
                <a:uLnTx/>
                <a:uFillTx/>
                <a:latin typeface="Raleway Medium"/>
                <a:ea typeface="+mn-ea"/>
                <a:cs typeface="Raleway Medium"/>
              </a:rPr>
              <a:t>bag</a:t>
            </a:r>
            <a:r>
              <a:rPr kumimoji="0" sz="1001" b="0" i="0" u="none" strike="noStrike" kern="0" cap="none" spc="-21" normalizeH="0" baseline="0" noProof="0" dirty="0">
                <a:ln>
                  <a:noFill/>
                </a:ln>
                <a:solidFill>
                  <a:srgbClr val="1C6B61"/>
                </a:solidFill>
                <a:effectLst/>
                <a:uLnTx/>
                <a:uFillTx/>
                <a:latin typeface="Raleway Medium"/>
                <a:ea typeface="+mn-ea"/>
                <a:cs typeface="Raleway Medium"/>
              </a:rPr>
              <a:t> </a:t>
            </a:r>
            <a:r>
              <a:rPr kumimoji="0" sz="1001" b="0" i="0" u="none" strike="noStrike" kern="0" cap="none" spc="0" normalizeH="0" baseline="0" noProof="0" dirty="0">
                <a:ln>
                  <a:noFill/>
                </a:ln>
                <a:solidFill>
                  <a:srgbClr val="1C6B61"/>
                </a:solidFill>
                <a:effectLst/>
                <a:uLnTx/>
                <a:uFillTx/>
                <a:latin typeface="Raleway Medium"/>
                <a:ea typeface="+mn-ea"/>
                <a:cs typeface="Raleway Medium"/>
              </a:rPr>
              <a:t>ord,</a:t>
            </a:r>
            <a:r>
              <a:rPr kumimoji="0" sz="1001" b="0" i="0" u="none" strike="noStrike" kern="0" cap="none" spc="-21" normalizeH="0" baseline="0" noProof="0" dirty="0">
                <a:ln>
                  <a:noFill/>
                </a:ln>
                <a:solidFill>
                  <a:srgbClr val="1C6B61"/>
                </a:solidFill>
                <a:effectLst/>
                <a:uLnTx/>
                <a:uFillTx/>
                <a:latin typeface="Raleway Medium"/>
                <a:ea typeface="+mn-ea"/>
                <a:cs typeface="Raleway Medium"/>
              </a:rPr>
              <a:t> </a:t>
            </a:r>
            <a:r>
              <a:rPr kumimoji="0" sz="1001" b="0" i="0" u="none" strike="noStrike" kern="0" cap="none" spc="-6" normalizeH="0" baseline="0" noProof="0" dirty="0">
                <a:ln>
                  <a:noFill/>
                </a:ln>
                <a:solidFill>
                  <a:srgbClr val="1C6B61"/>
                </a:solidFill>
                <a:effectLst/>
                <a:uLnTx/>
                <a:uFillTx/>
                <a:latin typeface="Raleway Medium"/>
                <a:ea typeface="+mn-ea"/>
                <a:cs typeface="Raleway Medium"/>
              </a:rPr>
              <a:t>skaber resultater</a:t>
            </a:r>
            <a:r>
              <a:rPr kumimoji="0" sz="1001" b="0" i="0" u="none" strike="noStrike" kern="0" cap="none" spc="-30" normalizeH="0" baseline="0" noProof="0" dirty="0">
                <a:ln>
                  <a:noFill/>
                </a:ln>
                <a:solidFill>
                  <a:srgbClr val="1C6B61"/>
                </a:solidFill>
                <a:effectLst/>
                <a:uLnTx/>
                <a:uFillTx/>
                <a:latin typeface="Raleway Medium"/>
                <a:ea typeface="+mn-ea"/>
                <a:cs typeface="Raleway Medium"/>
              </a:rPr>
              <a:t> </a:t>
            </a:r>
            <a:r>
              <a:rPr kumimoji="0" sz="1001" b="0" i="0" u="none" strike="noStrike" kern="0" cap="none" spc="0" normalizeH="0" baseline="0" noProof="0" dirty="0">
                <a:ln>
                  <a:noFill/>
                </a:ln>
                <a:solidFill>
                  <a:srgbClr val="1C6B61"/>
                </a:solidFill>
                <a:effectLst/>
                <a:uLnTx/>
                <a:uFillTx/>
                <a:latin typeface="Raleway Medium"/>
                <a:ea typeface="+mn-ea"/>
                <a:cs typeface="Raleway Medium"/>
              </a:rPr>
              <a:t>og</a:t>
            </a:r>
            <a:r>
              <a:rPr kumimoji="0" sz="1001" b="0" i="0" u="none" strike="noStrike" kern="0" cap="none" spc="-6" normalizeH="0" baseline="0" noProof="0" dirty="0">
                <a:ln>
                  <a:noFill/>
                </a:ln>
                <a:solidFill>
                  <a:srgbClr val="1C6B61"/>
                </a:solidFill>
                <a:effectLst/>
                <a:uLnTx/>
                <a:uFillTx/>
                <a:latin typeface="Raleway Medium"/>
                <a:ea typeface="+mn-ea"/>
                <a:cs typeface="Raleway Medium"/>
              </a:rPr>
              <a:t> </a:t>
            </a:r>
            <a:r>
              <a:rPr kumimoji="0" sz="1001" b="0" i="0" u="none" strike="noStrike" kern="0" cap="none" spc="0" normalizeH="0" baseline="0" noProof="0" dirty="0">
                <a:ln>
                  <a:noFill/>
                </a:ln>
                <a:solidFill>
                  <a:srgbClr val="1C6B61"/>
                </a:solidFill>
                <a:effectLst/>
                <a:uLnTx/>
                <a:uFillTx/>
                <a:latin typeface="Raleway Medium"/>
                <a:ea typeface="+mn-ea"/>
                <a:cs typeface="Raleway Medium"/>
              </a:rPr>
              <a:t>tør</a:t>
            </a:r>
            <a:r>
              <a:rPr kumimoji="0" sz="1001" b="0" i="0" u="none" strike="noStrike" kern="0" cap="none" spc="-27" normalizeH="0" baseline="0" noProof="0" dirty="0">
                <a:ln>
                  <a:noFill/>
                </a:ln>
                <a:solidFill>
                  <a:srgbClr val="1C6B61"/>
                </a:solidFill>
                <a:effectLst/>
                <a:uLnTx/>
                <a:uFillTx/>
                <a:latin typeface="Raleway Medium"/>
                <a:ea typeface="+mn-ea"/>
                <a:cs typeface="Raleway Medium"/>
              </a:rPr>
              <a:t> </a:t>
            </a:r>
            <a:r>
              <a:rPr kumimoji="0" sz="1001" b="0" i="0" u="none" strike="noStrike" kern="0" cap="none" spc="0" normalizeH="0" baseline="0" noProof="0" dirty="0">
                <a:ln>
                  <a:noFill/>
                </a:ln>
                <a:solidFill>
                  <a:srgbClr val="1C6B61"/>
                </a:solidFill>
                <a:effectLst/>
                <a:uLnTx/>
                <a:uFillTx/>
                <a:latin typeface="Raleway Medium"/>
                <a:ea typeface="+mn-ea"/>
                <a:cs typeface="Raleway Medium"/>
              </a:rPr>
              <a:t>blive</a:t>
            </a:r>
            <a:r>
              <a:rPr kumimoji="0" sz="1001" b="0" i="0" u="none" strike="noStrike" kern="0" cap="none" spc="-6" normalizeH="0" baseline="0" noProof="0" dirty="0">
                <a:ln>
                  <a:noFill/>
                </a:ln>
                <a:solidFill>
                  <a:srgbClr val="1C6B61"/>
                </a:solidFill>
                <a:effectLst/>
                <a:uLnTx/>
                <a:uFillTx/>
                <a:latin typeface="Raleway Medium"/>
                <a:ea typeface="+mn-ea"/>
                <a:cs typeface="Raleway Medium"/>
              </a:rPr>
              <a:t> </a:t>
            </a:r>
            <a:r>
              <a:rPr kumimoji="0" sz="1001" b="0" i="0" u="none" strike="noStrike" kern="0" cap="none" spc="0" normalizeH="0" baseline="0" noProof="0" dirty="0">
                <a:ln>
                  <a:noFill/>
                </a:ln>
                <a:solidFill>
                  <a:srgbClr val="1C6B61"/>
                </a:solidFill>
                <a:effectLst/>
                <a:uLnTx/>
                <a:uFillTx/>
                <a:latin typeface="Raleway Medium"/>
                <a:ea typeface="+mn-ea"/>
                <a:cs typeface="Raleway Medium"/>
              </a:rPr>
              <a:t>målt</a:t>
            </a:r>
            <a:r>
              <a:rPr kumimoji="0" sz="1001" b="0" i="0" u="none" strike="noStrike" kern="0" cap="none" spc="-9" normalizeH="0" baseline="0" noProof="0" dirty="0">
                <a:ln>
                  <a:noFill/>
                </a:ln>
                <a:solidFill>
                  <a:srgbClr val="1C6B61"/>
                </a:solidFill>
                <a:effectLst/>
                <a:uLnTx/>
                <a:uFillTx/>
                <a:latin typeface="Raleway Medium"/>
                <a:ea typeface="+mn-ea"/>
                <a:cs typeface="Raleway Medium"/>
              </a:rPr>
              <a:t> </a:t>
            </a:r>
            <a:r>
              <a:rPr kumimoji="0" sz="1001" b="0" i="0" u="none" strike="noStrike" kern="0" cap="none" spc="0" normalizeH="0" baseline="0" noProof="0" dirty="0">
                <a:ln>
                  <a:noFill/>
                </a:ln>
                <a:solidFill>
                  <a:srgbClr val="1C6B61"/>
                </a:solidFill>
                <a:effectLst/>
                <a:uLnTx/>
                <a:uFillTx/>
                <a:latin typeface="Raleway Medium"/>
                <a:ea typeface="+mn-ea"/>
                <a:cs typeface="Raleway Medium"/>
              </a:rPr>
              <a:t>på</a:t>
            </a:r>
            <a:r>
              <a:rPr kumimoji="0" sz="1001" b="0" i="0" u="none" strike="noStrike" kern="0" cap="none" spc="-6" normalizeH="0" baseline="0" noProof="0" dirty="0">
                <a:ln>
                  <a:noFill/>
                </a:ln>
                <a:solidFill>
                  <a:srgbClr val="1C6B61"/>
                </a:solidFill>
                <a:effectLst/>
                <a:uLnTx/>
                <a:uFillTx/>
                <a:latin typeface="Raleway Medium"/>
                <a:ea typeface="+mn-ea"/>
                <a:cs typeface="Raleway Medium"/>
              </a:rPr>
              <a:t> </a:t>
            </a:r>
            <a:r>
              <a:rPr kumimoji="0" sz="1001" b="0" i="0" u="none" strike="noStrike" kern="0" cap="none" spc="-12" normalizeH="0" baseline="0" noProof="0" dirty="0">
                <a:ln>
                  <a:noFill/>
                </a:ln>
                <a:solidFill>
                  <a:srgbClr val="1C6B61"/>
                </a:solidFill>
                <a:effectLst/>
                <a:uLnTx/>
                <a:uFillTx/>
                <a:latin typeface="Raleway Medium"/>
                <a:ea typeface="+mn-ea"/>
                <a:cs typeface="Raleway Medium"/>
              </a:rPr>
              <a:t>dem.</a:t>
            </a:r>
            <a:r>
              <a:rPr kumimoji="0" lang="da-DK" sz="1001" b="0" i="0" u="none" strike="noStrike" kern="0" cap="none" spc="-12" normalizeH="0" baseline="0" noProof="0" dirty="0">
                <a:ln>
                  <a:noFill/>
                </a:ln>
                <a:solidFill>
                  <a:srgbClr val="1C6B61"/>
                </a:solidFill>
                <a:effectLst/>
                <a:uLnTx/>
                <a:uFillTx/>
                <a:latin typeface="Raleway Medium"/>
                <a:ea typeface="+mn-ea"/>
                <a:cs typeface="Raleway Medium"/>
              </a:rPr>
              <a:t> Vi gør en forskel.</a:t>
            </a:r>
            <a:endParaRPr kumimoji="0" sz="1001" b="0" i="0" u="none" strike="noStrike" kern="0" cap="none" spc="0" normalizeH="0" baseline="0" noProof="0" dirty="0">
              <a:ln>
                <a:noFill/>
              </a:ln>
              <a:solidFill>
                <a:sysClr val="windowText" lastClr="000000"/>
              </a:solidFill>
              <a:effectLst/>
              <a:uLnTx/>
              <a:uFillTx/>
              <a:latin typeface="Raleway Medium"/>
              <a:ea typeface="+mn-ea"/>
              <a:cs typeface="Raleway Medium"/>
            </a:endParaRPr>
          </a:p>
          <a:p>
            <a:pPr marL="494807" marR="3243394" lvl="0" indent="0" algn="l" defTabSz="554492" rtl="0" eaLnBrk="1" fontAlgn="auto" latinLnBrk="0" hangingPunct="1">
              <a:lnSpc>
                <a:spcPct val="124900"/>
              </a:lnSpc>
              <a:spcBef>
                <a:spcPts val="482"/>
              </a:spcBef>
              <a:spcAft>
                <a:spcPts val="0"/>
              </a:spcAft>
              <a:buClrTx/>
              <a:buSzTx/>
              <a:buFontTx/>
              <a:buNone/>
              <a:tabLst/>
              <a:defRPr/>
            </a:pPr>
            <a:r>
              <a:rPr kumimoji="0" sz="1001" b="0" i="0" u="none" strike="noStrike" kern="0" cap="none" spc="0" normalizeH="0" baseline="0" noProof="0" dirty="0">
                <a:ln>
                  <a:noFill/>
                </a:ln>
                <a:solidFill>
                  <a:srgbClr val="1C6B61"/>
                </a:solidFill>
                <a:effectLst/>
                <a:uLnTx/>
                <a:uFillTx/>
                <a:latin typeface="Raleway Medium"/>
                <a:ea typeface="+mn-ea"/>
                <a:cs typeface="Raleway Medium"/>
              </a:rPr>
              <a:t>Vi</a:t>
            </a:r>
            <a:r>
              <a:rPr kumimoji="0" sz="1001" b="0" i="0" u="none" strike="noStrike" kern="0" cap="none" spc="-9" normalizeH="0" baseline="0" noProof="0" dirty="0">
                <a:ln>
                  <a:noFill/>
                </a:ln>
                <a:solidFill>
                  <a:srgbClr val="1C6B61"/>
                </a:solidFill>
                <a:effectLst/>
                <a:uLnTx/>
                <a:uFillTx/>
                <a:latin typeface="Raleway Medium"/>
                <a:ea typeface="+mn-ea"/>
                <a:cs typeface="Raleway Medium"/>
              </a:rPr>
              <a:t> </a:t>
            </a:r>
            <a:r>
              <a:rPr kumimoji="0" sz="1001" b="0" i="0" u="none" strike="noStrike" kern="0" cap="none" spc="0" normalizeH="0" baseline="0" noProof="0" dirty="0">
                <a:ln>
                  <a:noFill/>
                </a:ln>
                <a:solidFill>
                  <a:srgbClr val="1C6B61"/>
                </a:solidFill>
                <a:effectLst/>
                <a:uLnTx/>
                <a:uFillTx/>
                <a:latin typeface="Raleway Medium"/>
                <a:ea typeface="+mn-ea"/>
                <a:cs typeface="Raleway Medium"/>
              </a:rPr>
              <a:t>undgår</a:t>
            </a:r>
            <a:r>
              <a:rPr kumimoji="0" sz="1001" b="0" i="0" u="none" strike="noStrike" kern="0" cap="none" spc="-27" normalizeH="0" baseline="0" noProof="0" dirty="0">
                <a:ln>
                  <a:noFill/>
                </a:ln>
                <a:solidFill>
                  <a:srgbClr val="1C6B61"/>
                </a:solidFill>
                <a:effectLst/>
                <a:uLnTx/>
                <a:uFillTx/>
                <a:latin typeface="Raleway Medium"/>
                <a:ea typeface="+mn-ea"/>
                <a:cs typeface="Raleway Medium"/>
              </a:rPr>
              <a:t> </a:t>
            </a:r>
            <a:r>
              <a:rPr kumimoji="0" sz="1001" b="0" i="0" u="none" strike="noStrike" kern="0" cap="none" spc="0" normalizeH="0" baseline="0" noProof="0" dirty="0">
                <a:ln>
                  <a:noFill/>
                </a:ln>
                <a:solidFill>
                  <a:srgbClr val="1C6B61"/>
                </a:solidFill>
                <a:effectLst/>
                <a:uLnTx/>
                <a:uFillTx/>
                <a:latin typeface="Raleway Medium"/>
                <a:ea typeface="+mn-ea"/>
                <a:cs typeface="Raleway Medium"/>
              </a:rPr>
              <a:t>at</a:t>
            </a:r>
            <a:r>
              <a:rPr kumimoji="0" sz="1001" b="0" i="0" u="none" strike="noStrike" kern="0" cap="none" spc="-9" normalizeH="0" baseline="0" noProof="0" dirty="0">
                <a:ln>
                  <a:noFill/>
                </a:ln>
                <a:solidFill>
                  <a:srgbClr val="1C6B61"/>
                </a:solidFill>
                <a:effectLst/>
                <a:uLnTx/>
                <a:uFillTx/>
                <a:latin typeface="Raleway Medium"/>
                <a:ea typeface="+mn-ea"/>
                <a:cs typeface="Raleway Medium"/>
              </a:rPr>
              <a:t> </a:t>
            </a:r>
            <a:r>
              <a:rPr kumimoji="0" sz="1001" b="0" i="0" u="none" strike="noStrike" kern="0" cap="none" spc="0" normalizeH="0" baseline="0" noProof="0" dirty="0">
                <a:ln>
                  <a:noFill/>
                </a:ln>
                <a:solidFill>
                  <a:srgbClr val="1C6B61"/>
                </a:solidFill>
                <a:effectLst/>
                <a:uLnTx/>
                <a:uFillTx/>
                <a:latin typeface="Raleway Medium"/>
                <a:ea typeface="+mn-ea"/>
                <a:cs typeface="Raleway Medium"/>
              </a:rPr>
              <a:t>stå</a:t>
            </a:r>
            <a:r>
              <a:rPr kumimoji="0" sz="1001" b="0" i="0" u="none" strike="noStrike" kern="0" cap="none" spc="240" normalizeH="0" baseline="0" noProof="0" dirty="0">
                <a:ln>
                  <a:noFill/>
                </a:ln>
                <a:solidFill>
                  <a:srgbClr val="1C6B61"/>
                </a:solidFill>
                <a:effectLst/>
                <a:uLnTx/>
                <a:uFillTx/>
                <a:latin typeface="Raleway Medium"/>
                <a:ea typeface="+mn-ea"/>
                <a:cs typeface="Raleway Medium"/>
              </a:rPr>
              <a:t> </a:t>
            </a:r>
            <a:r>
              <a:rPr kumimoji="0" sz="1001" b="0" i="0" u="none" strike="noStrike" kern="0" cap="none" spc="0" normalizeH="0" baseline="0" noProof="0" dirty="0">
                <a:ln>
                  <a:noFill/>
                </a:ln>
                <a:solidFill>
                  <a:srgbClr val="1C6B61"/>
                </a:solidFill>
                <a:effectLst/>
                <a:uLnTx/>
                <a:uFillTx/>
                <a:latin typeface="Raleway Medium"/>
                <a:ea typeface="+mn-ea"/>
                <a:cs typeface="Raleway Medium"/>
              </a:rPr>
              <a:t>på</a:t>
            </a:r>
            <a:r>
              <a:rPr kumimoji="0" sz="1001" b="0" i="0" u="none" strike="noStrike" kern="0" cap="none" spc="-9" normalizeH="0" baseline="0" noProof="0" dirty="0">
                <a:ln>
                  <a:noFill/>
                </a:ln>
                <a:solidFill>
                  <a:srgbClr val="1C6B61"/>
                </a:solidFill>
                <a:effectLst/>
                <a:uLnTx/>
                <a:uFillTx/>
                <a:latin typeface="Raleway Medium"/>
                <a:ea typeface="+mn-ea"/>
                <a:cs typeface="Raleway Medium"/>
              </a:rPr>
              <a:t> </a:t>
            </a:r>
            <a:r>
              <a:rPr kumimoji="0" sz="1001" b="0" i="0" u="none" strike="noStrike" kern="0" cap="none" spc="0" normalizeH="0" baseline="0" noProof="0" dirty="0">
                <a:ln>
                  <a:noFill/>
                </a:ln>
                <a:solidFill>
                  <a:srgbClr val="1C6B61"/>
                </a:solidFill>
                <a:effectLst/>
                <a:uLnTx/>
                <a:uFillTx/>
                <a:latin typeface="Raleway Medium"/>
                <a:ea typeface="+mn-ea"/>
                <a:cs typeface="Raleway Medium"/>
              </a:rPr>
              <a:t>egen</a:t>
            </a:r>
            <a:r>
              <a:rPr kumimoji="0" sz="1001" b="0" i="0" u="none" strike="noStrike" kern="0" cap="none" spc="-6" normalizeH="0" baseline="0" noProof="0" dirty="0">
                <a:ln>
                  <a:noFill/>
                </a:ln>
                <a:solidFill>
                  <a:srgbClr val="1C6B61"/>
                </a:solidFill>
                <a:effectLst/>
                <a:uLnTx/>
                <a:uFillTx/>
                <a:latin typeface="Raleway Medium"/>
                <a:ea typeface="+mn-ea"/>
                <a:cs typeface="Raleway Medium"/>
              </a:rPr>
              <a:t> </a:t>
            </a:r>
            <a:r>
              <a:rPr kumimoji="0" sz="1001" b="0" i="0" u="none" strike="noStrike" kern="0" cap="none" spc="0" normalizeH="0" baseline="0" noProof="0" dirty="0">
                <a:ln>
                  <a:noFill/>
                </a:ln>
                <a:solidFill>
                  <a:srgbClr val="1C6B61"/>
                </a:solidFill>
                <a:effectLst/>
                <a:uLnTx/>
                <a:uFillTx/>
                <a:latin typeface="Raleway Medium"/>
                <a:ea typeface="+mn-ea"/>
                <a:cs typeface="Raleway Medium"/>
              </a:rPr>
              <a:t>ret</a:t>
            </a:r>
            <a:r>
              <a:rPr kumimoji="0" lang="da-DK" sz="1001" b="0" i="0" u="none" strike="noStrike" kern="0" cap="none" spc="0" normalizeH="0" baseline="0" noProof="0" dirty="0">
                <a:ln>
                  <a:noFill/>
                </a:ln>
                <a:solidFill>
                  <a:srgbClr val="1C6B61"/>
                </a:solidFill>
                <a:effectLst/>
                <a:uLnTx/>
                <a:uFillTx/>
                <a:latin typeface="Raleway Medium"/>
                <a:ea typeface="+mn-ea"/>
                <a:cs typeface="Raleway Medium"/>
              </a:rPr>
              <a:t>.</a:t>
            </a:r>
            <a:endParaRPr kumimoji="0" sz="1001" b="0" i="0" u="none" strike="noStrike" kern="0" cap="none" spc="0" normalizeH="0" baseline="0" noProof="0" dirty="0">
              <a:ln>
                <a:noFill/>
              </a:ln>
              <a:solidFill>
                <a:sysClr val="windowText" lastClr="000000"/>
              </a:solidFill>
              <a:effectLst/>
              <a:uLnTx/>
              <a:uFillTx/>
              <a:latin typeface="Raleway Medium"/>
              <a:ea typeface="+mn-ea"/>
              <a:cs typeface="Raleway Medium"/>
            </a:endParaRPr>
          </a:p>
        </p:txBody>
      </p:sp>
      <p:grpSp>
        <p:nvGrpSpPr>
          <p:cNvPr id="7" name="object 7"/>
          <p:cNvGrpSpPr/>
          <p:nvPr/>
        </p:nvGrpSpPr>
        <p:grpSpPr>
          <a:xfrm>
            <a:off x="229011" y="3546632"/>
            <a:ext cx="5759411" cy="3082442"/>
            <a:chOff x="376951" y="5848659"/>
            <a:chExt cx="9497695" cy="5083175"/>
          </a:xfrm>
        </p:grpSpPr>
        <p:sp>
          <p:nvSpPr>
            <p:cNvPr id="8" name="object 8"/>
            <p:cNvSpPr/>
            <p:nvPr/>
          </p:nvSpPr>
          <p:spPr>
            <a:xfrm>
              <a:off x="376951" y="5848659"/>
              <a:ext cx="9497695" cy="5083175"/>
            </a:xfrm>
            <a:custGeom>
              <a:avLst/>
              <a:gdLst/>
              <a:ahLst/>
              <a:cxnLst/>
              <a:rect l="l" t="t" r="r" b="b"/>
              <a:pathLst>
                <a:path w="9497695" h="5083175">
                  <a:moveTo>
                    <a:pt x="9497093" y="0"/>
                  </a:moveTo>
                  <a:lnTo>
                    <a:pt x="0" y="0"/>
                  </a:lnTo>
                  <a:lnTo>
                    <a:pt x="0" y="5082944"/>
                  </a:lnTo>
                  <a:lnTo>
                    <a:pt x="9497093" y="5082944"/>
                  </a:lnTo>
                  <a:lnTo>
                    <a:pt x="9497093" y="0"/>
                  </a:lnTo>
                  <a:close/>
                </a:path>
              </a:pathLst>
            </a:custGeom>
            <a:solidFill>
              <a:srgbClr val="E8CAC8"/>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 name="object 9"/>
            <p:cNvSpPr/>
            <p:nvPr/>
          </p:nvSpPr>
          <p:spPr>
            <a:xfrm>
              <a:off x="7444801" y="6126436"/>
              <a:ext cx="2429510" cy="2263140"/>
            </a:xfrm>
            <a:custGeom>
              <a:avLst/>
              <a:gdLst/>
              <a:ahLst/>
              <a:cxnLst/>
              <a:rect l="l" t="t" r="r" b="b"/>
              <a:pathLst>
                <a:path w="2429509" h="2263140">
                  <a:moveTo>
                    <a:pt x="702343" y="0"/>
                  </a:moveTo>
                  <a:lnTo>
                    <a:pt x="640204" y="2634"/>
                  </a:lnTo>
                  <a:lnTo>
                    <a:pt x="589526" y="9006"/>
                  </a:lnTo>
                  <a:lnTo>
                    <a:pt x="550414" y="16356"/>
                  </a:lnTo>
                  <a:lnTo>
                    <a:pt x="482579" y="34779"/>
                  </a:lnTo>
                  <a:lnTo>
                    <a:pt x="435802" y="51588"/>
                  </a:lnTo>
                  <a:lnTo>
                    <a:pt x="390716" y="71355"/>
                  </a:lnTo>
                  <a:lnTo>
                    <a:pt x="347338" y="94106"/>
                  </a:lnTo>
                  <a:lnTo>
                    <a:pt x="305686" y="119864"/>
                  </a:lnTo>
                  <a:lnTo>
                    <a:pt x="265776" y="148655"/>
                  </a:lnTo>
                  <a:lnTo>
                    <a:pt x="227625" y="180503"/>
                  </a:lnTo>
                  <a:lnTo>
                    <a:pt x="191250" y="215432"/>
                  </a:lnTo>
                  <a:lnTo>
                    <a:pt x="159013" y="250944"/>
                  </a:lnTo>
                  <a:lnTo>
                    <a:pt x="129620" y="288262"/>
                  </a:lnTo>
                  <a:lnTo>
                    <a:pt x="103071" y="327380"/>
                  </a:lnTo>
                  <a:lnTo>
                    <a:pt x="79368" y="368291"/>
                  </a:lnTo>
                  <a:lnTo>
                    <a:pt x="58511" y="410989"/>
                  </a:lnTo>
                  <a:lnTo>
                    <a:pt x="40501" y="455467"/>
                  </a:lnTo>
                  <a:lnTo>
                    <a:pt x="20788" y="518814"/>
                  </a:lnTo>
                  <a:lnTo>
                    <a:pt x="7696" y="583850"/>
                  </a:lnTo>
                  <a:lnTo>
                    <a:pt x="2408" y="627493"/>
                  </a:lnTo>
                  <a:lnTo>
                    <a:pt x="0" y="666413"/>
                  </a:lnTo>
                  <a:lnTo>
                    <a:pt x="260" y="692770"/>
                  </a:lnTo>
                  <a:lnTo>
                    <a:pt x="2235" y="745432"/>
                  </a:lnTo>
                  <a:lnTo>
                    <a:pt x="6437" y="792780"/>
                  </a:lnTo>
                  <a:lnTo>
                    <a:pt x="12255" y="834673"/>
                  </a:lnTo>
                  <a:lnTo>
                    <a:pt x="26170" y="901775"/>
                  </a:lnTo>
                  <a:lnTo>
                    <a:pt x="39202" y="947131"/>
                  </a:lnTo>
                  <a:lnTo>
                    <a:pt x="55023" y="991590"/>
                  </a:lnTo>
                  <a:lnTo>
                    <a:pt x="73631" y="1035156"/>
                  </a:lnTo>
                  <a:lnTo>
                    <a:pt x="94468" y="1076786"/>
                  </a:lnTo>
                  <a:lnTo>
                    <a:pt x="117567" y="1117042"/>
                  </a:lnTo>
                  <a:lnTo>
                    <a:pt x="142754" y="1156032"/>
                  </a:lnTo>
                  <a:lnTo>
                    <a:pt x="169858" y="1193863"/>
                  </a:lnTo>
                  <a:lnTo>
                    <a:pt x="199749" y="1231937"/>
                  </a:lnTo>
                  <a:lnTo>
                    <a:pt x="231085" y="1268743"/>
                  </a:lnTo>
                  <a:lnTo>
                    <a:pt x="263677" y="1304445"/>
                  </a:lnTo>
                  <a:lnTo>
                    <a:pt x="297331" y="1339209"/>
                  </a:lnTo>
                  <a:lnTo>
                    <a:pt x="328383" y="1369824"/>
                  </a:lnTo>
                  <a:lnTo>
                    <a:pt x="360009" y="1399829"/>
                  </a:lnTo>
                  <a:lnTo>
                    <a:pt x="392122" y="1429314"/>
                  </a:lnTo>
                  <a:lnTo>
                    <a:pt x="424636" y="1458368"/>
                  </a:lnTo>
                  <a:lnTo>
                    <a:pt x="465800" y="1494306"/>
                  </a:lnTo>
                  <a:lnTo>
                    <a:pt x="507322" y="1529824"/>
                  </a:lnTo>
                  <a:lnTo>
                    <a:pt x="549116" y="1565023"/>
                  </a:lnTo>
                  <a:lnTo>
                    <a:pt x="591095" y="1600003"/>
                  </a:lnTo>
                  <a:lnTo>
                    <a:pt x="742247" y="1725236"/>
                  </a:lnTo>
                  <a:lnTo>
                    <a:pt x="814705" y="1785792"/>
                  </a:lnTo>
                  <a:lnTo>
                    <a:pt x="886737" y="1846859"/>
                  </a:lnTo>
                  <a:lnTo>
                    <a:pt x="923328" y="1878330"/>
                  </a:lnTo>
                  <a:lnTo>
                    <a:pt x="959749" y="1909992"/>
                  </a:lnTo>
                  <a:lnTo>
                    <a:pt x="995985" y="1941858"/>
                  </a:lnTo>
                  <a:lnTo>
                    <a:pt x="1032025" y="1973941"/>
                  </a:lnTo>
                  <a:lnTo>
                    <a:pt x="1067856" y="2006257"/>
                  </a:lnTo>
                  <a:lnTo>
                    <a:pt x="1103465" y="2038818"/>
                  </a:lnTo>
                  <a:lnTo>
                    <a:pt x="1138839" y="2071639"/>
                  </a:lnTo>
                  <a:lnTo>
                    <a:pt x="1173965" y="2104734"/>
                  </a:lnTo>
                  <a:lnTo>
                    <a:pt x="1208832" y="2138117"/>
                  </a:lnTo>
                  <a:lnTo>
                    <a:pt x="1238719" y="2167228"/>
                  </a:lnTo>
                  <a:lnTo>
                    <a:pt x="1335530" y="2262930"/>
                  </a:lnTo>
                  <a:lnTo>
                    <a:pt x="1340482" y="2259338"/>
                  </a:lnTo>
                  <a:lnTo>
                    <a:pt x="1380269" y="2218662"/>
                  </a:lnTo>
                  <a:lnTo>
                    <a:pt x="1412899" y="2186410"/>
                  </a:lnTo>
                  <a:lnTo>
                    <a:pt x="1445733" y="2154364"/>
                  </a:lnTo>
                  <a:lnTo>
                    <a:pt x="1478792" y="2122547"/>
                  </a:lnTo>
                  <a:lnTo>
                    <a:pt x="1516713" y="2086618"/>
                  </a:lnTo>
                  <a:lnTo>
                    <a:pt x="1554900" y="2050985"/>
                  </a:lnTo>
                  <a:lnTo>
                    <a:pt x="1593346" y="2015641"/>
                  </a:lnTo>
                  <a:lnTo>
                    <a:pt x="1632046" y="1980579"/>
                  </a:lnTo>
                  <a:lnTo>
                    <a:pt x="1670992" y="1945794"/>
                  </a:lnTo>
                  <a:lnTo>
                    <a:pt x="1710179" y="1911278"/>
                  </a:lnTo>
                  <a:lnTo>
                    <a:pt x="1749599" y="1877024"/>
                  </a:lnTo>
                  <a:lnTo>
                    <a:pt x="1789247" y="1843027"/>
                  </a:lnTo>
                  <a:lnTo>
                    <a:pt x="1829117" y="1809279"/>
                  </a:lnTo>
                  <a:lnTo>
                    <a:pt x="1871005" y="1774152"/>
                  </a:lnTo>
                  <a:lnTo>
                    <a:pt x="2081193" y="1599390"/>
                  </a:lnTo>
                  <a:lnTo>
                    <a:pt x="2158608" y="1534548"/>
                  </a:lnTo>
                  <a:lnTo>
                    <a:pt x="2197031" y="1501798"/>
                  </a:lnTo>
                  <a:lnTo>
                    <a:pt x="2235155" y="1468699"/>
                  </a:lnTo>
                  <a:lnTo>
                    <a:pt x="2272894" y="1435154"/>
                  </a:lnTo>
                  <a:lnTo>
                    <a:pt x="2309357" y="1401796"/>
                  </a:lnTo>
                  <a:lnTo>
                    <a:pt x="2345198" y="1367799"/>
                  </a:lnTo>
                  <a:lnTo>
                    <a:pt x="2380281" y="1333022"/>
                  </a:lnTo>
                  <a:lnTo>
                    <a:pt x="2414470" y="1297326"/>
                  </a:lnTo>
                  <a:lnTo>
                    <a:pt x="2429243" y="1280980"/>
                  </a:lnTo>
                  <a:lnTo>
                    <a:pt x="2429243" y="167912"/>
                  </a:lnTo>
                  <a:lnTo>
                    <a:pt x="2390238" y="136973"/>
                  </a:lnTo>
                  <a:lnTo>
                    <a:pt x="2344767" y="106437"/>
                  </a:lnTo>
                  <a:lnTo>
                    <a:pt x="2296893" y="79478"/>
                  </a:lnTo>
                  <a:lnTo>
                    <a:pt x="2246643" y="56065"/>
                  </a:lnTo>
                  <a:lnTo>
                    <a:pt x="2208119" y="41157"/>
                  </a:lnTo>
                  <a:lnTo>
                    <a:pt x="2168914" y="28557"/>
                  </a:lnTo>
                  <a:lnTo>
                    <a:pt x="2129036" y="18248"/>
                  </a:lnTo>
                  <a:lnTo>
                    <a:pt x="2088491" y="10213"/>
                  </a:lnTo>
                  <a:lnTo>
                    <a:pt x="2048233" y="4435"/>
                  </a:lnTo>
                  <a:lnTo>
                    <a:pt x="2007739" y="1020"/>
                  </a:lnTo>
                  <a:lnTo>
                    <a:pt x="1983474" y="172"/>
                  </a:lnTo>
                  <a:lnTo>
                    <a:pt x="1959216" y="207"/>
                  </a:lnTo>
                  <a:lnTo>
                    <a:pt x="1910748" y="3596"/>
                  </a:lnTo>
                  <a:lnTo>
                    <a:pt x="1868311" y="10032"/>
                  </a:lnTo>
                  <a:lnTo>
                    <a:pt x="1812575" y="23339"/>
                  </a:lnTo>
                  <a:lnTo>
                    <a:pt x="1771820" y="36529"/>
                  </a:lnTo>
                  <a:lnTo>
                    <a:pt x="1732015" y="52346"/>
                  </a:lnTo>
                  <a:lnTo>
                    <a:pt x="1693152" y="70714"/>
                  </a:lnTo>
                  <a:lnTo>
                    <a:pt x="1645423" y="96979"/>
                  </a:lnTo>
                  <a:lnTo>
                    <a:pt x="1599848" y="125874"/>
                  </a:lnTo>
                  <a:lnTo>
                    <a:pt x="1556410" y="157375"/>
                  </a:lnTo>
                  <a:lnTo>
                    <a:pt x="1515094" y="191456"/>
                  </a:lnTo>
                  <a:lnTo>
                    <a:pt x="1475884" y="228091"/>
                  </a:lnTo>
                  <a:lnTo>
                    <a:pt x="1438763" y="267256"/>
                  </a:lnTo>
                  <a:lnTo>
                    <a:pt x="1403716" y="308927"/>
                  </a:lnTo>
                  <a:lnTo>
                    <a:pt x="1368174" y="358471"/>
                  </a:lnTo>
                  <a:lnTo>
                    <a:pt x="1337906" y="412976"/>
                  </a:lnTo>
                  <a:lnTo>
                    <a:pt x="1335718" y="416421"/>
                  </a:lnTo>
                  <a:lnTo>
                    <a:pt x="1333383" y="412442"/>
                  </a:lnTo>
                  <a:lnTo>
                    <a:pt x="1323288" y="392466"/>
                  </a:lnTo>
                  <a:lnTo>
                    <a:pt x="1313067" y="374429"/>
                  </a:lnTo>
                  <a:lnTo>
                    <a:pt x="1290505" y="339606"/>
                  </a:lnTo>
                  <a:lnTo>
                    <a:pt x="1244401" y="280297"/>
                  </a:lnTo>
                  <a:lnTo>
                    <a:pt x="1192958" y="225557"/>
                  </a:lnTo>
                  <a:lnTo>
                    <a:pt x="1159804" y="194676"/>
                  </a:lnTo>
                  <a:lnTo>
                    <a:pt x="1125240" y="165557"/>
                  </a:lnTo>
                  <a:lnTo>
                    <a:pt x="1089243" y="138231"/>
                  </a:lnTo>
                  <a:lnTo>
                    <a:pt x="1051789" y="112734"/>
                  </a:lnTo>
                  <a:lnTo>
                    <a:pt x="1005604" y="85074"/>
                  </a:lnTo>
                  <a:lnTo>
                    <a:pt x="957884" y="60729"/>
                  </a:lnTo>
                  <a:lnTo>
                    <a:pt x="908518" y="39939"/>
                  </a:lnTo>
                  <a:lnTo>
                    <a:pt x="857397" y="22946"/>
                  </a:lnTo>
                  <a:lnTo>
                    <a:pt x="796026" y="8588"/>
                  </a:lnTo>
                  <a:lnTo>
                    <a:pt x="733485" y="1062"/>
                  </a:lnTo>
                  <a:lnTo>
                    <a:pt x="702343" y="0"/>
                  </a:lnTo>
                  <a:close/>
                </a:path>
              </a:pathLst>
            </a:custGeom>
            <a:solidFill>
              <a:srgbClr val="B31E4B"/>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0" name="object 10"/>
          <p:cNvSpPr txBox="1"/>
          <p:nvPr/>
        </p:nvSpPr>
        <p:spPr>
          <a:xfrm>
            <a:off x="229011" y="3546633"/>
            <a:ext cx="5759411" cy="2677114"/>
          </a:xfrm>
          <a:prstGeom prst="rect">
            <a:avLst/>
          </a:prstGeom>
        </p:spPr>
        <p:txBody>
          <a:bodyPr vert="horz" wrap="square" lIns="0" tIns="442439" rIns="0" bIns="0" rtlCol="0">
            <a:spAutoFit/>
          </a:bodyPr>
          <a:lstStyle/>
          <a:p>
            <a:pPr marL="0" marR="0" lvl="0" indent="0" algn="l" defTabSz="554492" rtl="0" eaLnBrk="1" fontAlgn="auto" latinLnBrk="0" hangingPunct="1">
              <a:lnSpc>
                <a:spcPct val="100000"/>
              </a:lnSpc>
              <a:spcBef>
                <a:spcPts val="3484"/>
              </a:spcBef>
              <a:spcAft>
                <a:spcPts val="0"/>
              </a:spcAft>
              <a:buClrTx/>
              <a:buSzTx/>
              <a:buFontTx/>
              <a:buNone/>
              <a:tabLst/>
              <a:defRPr/>
            </a:pPr>
            <a:endParaRPr kumimoji="0" sz="3608" b="0" i="0" u="none" strike="noStrike" kern="0" cap="none" spc="0" normalizeH="0" baseline="0" noProof="0" dirty="0">
              <a:ln>
                <a:noFill/>
              </a:ln>
              <a:solidFill>
                <a:sysClr val="windowText" lastClr="000000"/>
              </a:solidFill>
              <a:effectLst/>
              <a:uLnTx/>
              <a:uFillTx/>
              <a:latin typeface="Times New Roman"/>
              <a:ea typeface="+mn-ea"/>
              <a:cs typeface="Times New Roman"/>
            </a:endParaRPr>
          </a:p>
          <a:p>
            <a:pPr marL="494807" marR="0" lvl="0" indent="0" algn="l" defTabSz="554492" rtl="0" eaLnBrk="1" fontAlgn="auto" latinLnBrk="0" hangingPunct="1">
              <a:lnSpc>
                <a:spcPct val="100000"/>
              </a:lnSpc>
              <a:spcBef>
                <a:spcPts val="0"/>
              </a:spcBef>
              <a:spcAft>
                <a:spcPts val="0"/>
              </a:spcAft>
              <a:buClrTx/>
              <a:buSzTx/>
              <a:buFontTx/>
              <a:buNone/>
              <a:tabLst/>
              <a:defRPr/>
            </a:pPr>
            <a:r>
              <a:rPr kumimoji="0" sz="3608" b="1" i="0" u="none" strike="noStrike" kern="0" cap="none" spc="-288" normalizeH="0" baseline="0" noProof="0" dirty="0">
                <a:ln>
                  <a:noFill/>
                </a:ln>
                <a:solidFill>
                  <a:srgbClr val="B31E4B"/>
                </a:solidFill>
                <a:effectLst/>
                <a:uLnTx/>
                <a:uFillTx/>
                <a:latin typeface="Raleway ExtraBold"/>
                <a:ea typeface="+mn-ea"/>
                <a:cs typeface="Raleway ExtraBold"/>
              </a:rPr>
              <a:t>F</a:t>
            </a:r>
            <a:r>
              <a:rPr kumimoji="0" sz="3608" b="1" i="0" u="none" strike="noStrike" kern="0" cap="none" spc="27" normalizeH="0" baseline="0" noProof="0" dirty="0">
                <a:ln>
                  <a:noFill/>
                </a:ln>
                <a:solidFill>
                  <a:srgbClr val="B31E4B"/>
                </a:solidFill>
                <a:effectLst/>
                <a:uLnTx/>
                <a:uFillTx/>
                <a:latin typeface="Raleway ExtraBold"/>
                <a:ea typeface="+mn-ea"/>
                <a:cs typeface="Raleway ExtraBold"/>
              </a:rPr>
              <a:t>ælless</a:t>
            </a:r>
            <a:r>
              <a:rPr kumimoji="0" sz="3608" b="1" i="0" u="none" strike="noStrike" kern="0" cap="none" spc="-3" normalizeH="0" baseline="0" noProof="0" dirty="0">
                <a:ln>
                  <a:noFill/>
                </a:ln>
                <a:solidFill>
                  <a:srgbClr val="B31E4B"/>
                </a:solidFill>
                <a:effectLst/>
                <a:uLnTx/>
                <a:uFillTx/>
                <a:latin typeface="Raleway ExtraBold"/>
                <a:ea typeface="+mn-ea"/>
                <a:cs typeface="Raleway ExtraBold"/>
              </a:rPr>
              <a:t>k</a:t>
            </a:r>
            <a:r>
              <a:rPr kumimoji="0" sz="3608" b="1" i="0" u="none" strike="noStrike" kern="0" cap="none" spc="27" normalizeH="0" baseline="0" noProof="0" dirty="0">
                <a:ln>
                  <a:noFill/>
                </a:ln>
                <a:solidFill>
                  <a:srgbClr val="B31E4B"/>
                </a:solidFill>
                <a:effectLst/>
                <a:uLnTx/>
                <a:uFillTx/>
                <a:latin typeface="Raleway ExtraBold"/>
                <a:ea typeface="+mn-ea"/>
                <a:cs typeface="Raleway ExtraBold"/>
              </a:rPr>
              <a:t>ab</a:t>
            </a:r>
            <a:endParaRPr kumimoji="0" sz="3608" b="0" i="0" u="none" strike="noStrike" kern="0" cap="none" spc="0" normalizeH="0" baseline="0" noProof="0" dirty="0">
              <a:ln>
                <a:noFill/>
              </a:ln>
              <a:solidFill>
                <a:sysClr val="windowText" lastClr="000000"/>
              </a:solidFill>
              <a:effectLst/>
              <a:uLnTx/>
              <a:uFillTx/>
              <a:latin typeface="Raleway ExtraBold"/>
              <a:ea typeface="+mn-ea"/>
              <a:cs typeface="Raleway ExtraBold"/>
            </a:endParaRPr>
          </a:p>
          <a:p>
            <a:pPr marL="494807" marR="0" lvl="0" indent="0" algn="l" defTabSz="554492" rtl="0" eaLnBrk="1" fontAlgn="auto" latinLnBrk="0" hangingPunct="1">
              <a:lnSpc>
                <a:spcPct val="100000"/>
              </a:lnSpc>
              <a:spcBef>
                <a:spcPts val="263"/>
              </a:spcBef>
              <a:spcAft>
                <a:spcPts val="0"/>
              </a:spcAft>
              <a:buClrTx/>
              <a:buSzTx/>
              <a:buFontTx/>
              <a:buNone/>
              <a:tabLst/>
              <a:defRPr/>
            </a:pPr>
            <a:r>
              <a:rPr kumimoji="0" sz="1273" b="1" i="0" u="none" strike="noStrike" kern="0" cap="none" spc="0" normalizeH="0" baseline="0" noProof="0" dirty="0">
                <a:ln>
                  <a:noFill/>
                </a:ln>
                <a:solidFill>
                  <a:srgbClr val="B31E4B"/>
                </a:solidFill>
                <a:effectLst/>
                <a:uLnTx/>
                <a:uFillTx/>
                <a:latin typeface="Raleway ExtraBold"/>
                <a:ea typeface="+mn-ea"/>
                <a:cs typeface="Raleway ExtraBold"/>
              </a:rPr>
              <a:t>Vi</a:t>
            </a:r>
            <a:r>
              <a:rPr kumimoji="0" sz="1273" b="1" i="0" u="none" strike="noStrike" kern="0" cap="none" spc="-15" normalizeH="0" baseline="0" noProof="0" dirty="0">
                <a:ln>
                  <a:noFill/>
                </a:ln>
                <a:solidFill>
                  <a:srgbClr val="B31E4B"/>
                </a:solidFill>
                <a:effectLst/>
                <a:uLnTx/>
                <a:uFillTx/>
                <a:latin typeface="Raleway ExtraBold"/>
                <a:ea typeface="+mn-ea"/>
                <a:cs typeface="Raleway ExtraBold"/>
              </a:rPr>
              <a:t> </a:t>
            </a:r>
            <a:r>
              <a:rPr kumimoji="0" sz="1273" b="1" i="0" u="none" strike="noStrike" kern="0" cap="none" spc="0" normalizeH="0" baseline="0" noProof="0" dirty="0">
                <a:ln>
                  <a:noFill/>
                </a:ln>
                <a:solidFill>
                  <a:srgbClr val="B31E4B"/>
                </a:solidFill>
                <a:effectLst/>
                <a:uLnTx/>
                <a:uFillTx/>
                <a:latin typeface="Raleway ExtraBold"/>
                <a:ea typeface="+mn-ea"/>
                <a:cs typeface="Raleway ExtraBold"/>
              </a:rPr>
              <a:t>er</a:t>
            </a:r>
            <a:r>
              <a:rPr kumimoji="0" sz="1273" b="1" i="0" u="none" strike="noStrike" kern="0" cap="none" spc="-45" normalizeH="0" baseline="0" noProof="0" dirty="0">
                <a:ln>
                  <a:noFill/>
                </a:ln>
                <a:solidFill>
                  <a:srgbClr val="B31E4B"/>
                </a:solidFill>
                <a:effectLst/>
                <a:uLnTx/>
                <a:uFillTx/>
                <a:latin typeface="Raleway ExtraBold"/>
                <a:ea typeface="+mn-ea"/>
                <a:cs typeface="Raleway ExtraBold"/>
              </a:rPr>
              <a:t> </a:t>
            </a:r>
            <a:r>
              <a:rPr kumimoji="0" sz="1273" b="1" i="0" u="none" strike="noStrike" kern="0" cap="none" spc="-12" normalizeH="0" baseline="0" noProof="0" dirty="0">
                <a:ln>
                  <a:noFill/>
                </a:ln>
                <a:solidFill>
                  <a:srgbClr val="B31E4B"/>
                </a:solidFill>
                <a:effectLst/>
                <a:uLnTx/>
                <a:uFillTx/>
                <a:latin typeface="Raleway ExtraBold"/>
                <a:ea typeface="+mn-ea"/>
                <a:cs typeface="Raleway ExtraBold"/>
              </a:rPr>
              <a:t>kompetente</a:t>
            </a:r>
            <a:r>
              <a:rPr kumimoji="0" sz="1273" b="1" i="0" u="none" strike="noStrike" kern="0" cap="none" spc="-15" normalizeH="0" baseline="0" noProof="0" dirty="0">
                <a:ln>
                  <a:noFill/>
                </a:ln>
                <a:solidFill>
                  <a:srgbClr val="B31E4B"/>
                </a:solidFill>
                <a:effectLst/>
                <a:uLnTx/>
                <a:uFillTx/>
                <a:latin typeface="Raleway ExtraBold"/>
                <a:ea typeface="+mn-ea"/>
                <a:cs typeface="Raleway ExtraBold"/>
              </a:rPr>
              <a:t> </a:t>
            </a:r>
            <a:r>
              <a:rPr kumimoji="0" sz="1273" b="1" i="0" u="none" strike="noStrike" kern="0" cap="none" spc="-6" normalizeH="0" baseline="0" noProof="0" dirty="0">
                <a:ln>
                  <a:noFill/>
                </a:ln>
                <a:solidFill>
                  <a:srgbClr val="B31E4B"/>
                </a:solidFill>
                <a:effectLst/>
                <a:uLnTx/>
                <a:uFillTx/>
                <a:latin typeface="Raleway ExtraBold"/>
                <a:ea typeface="+mn-ea"/>
                <a:cs typeface="Raleway ExtraBold"/>
              </a:rPr>
              <a:t>holdspillere</a:t>
            </a:r>
            <a:endParaRPr kumimoji="0" sz="1273" b="0" i="0" u="none" strike="noStrike" kern="0" cap="none" spc="0" normalizeH="0" baseline="0" noProof="0" dirty="0">
              <a:ln>
                <a:noFill/>
              </a:ln>
              <a:solidFill>
                <a:sysClr val="windowText" lastClr="000000"/>
              </a:solidFill>
              <a:effectLst/>
              <a:uLnTx/>
              <a:uFillTx/>
              <a:latin typeface="Raleway ExtraBold"/>
              <a:ea typeface="+mn-ea"/>
              <a:cs typeface="Raleway ExtraBold"/>
            </a:endParaRPr>
          </a:p>
          <a:p>
            <a:pPr marL="494807" marR="2929952" lvl="0" indent="0" algn="just" defTabSz="554492" rtl="0" eaLnBrk="1" fontAlgn="auto" latinLnBrk="0" hangingPunct="1">
              <a:lnSpc>
                <a:spcPct val="124900"/>
              </a:lnSpc>
              <a:spcBef>
                <a:spcPts val="412"/>
              </a:spcBef>
              <a:spcAft>
                <a:spcPts val="0"/>
              </a:spcAft>
              <a:buClrTx/>
              <a:buSzTx/>
              <a:buFontTx/>
              <a:buNone/>
              <a:tabLst/>
              <a:defRPr/>
            </a:pPr>
            <a:r>
              <a:rPr kumimoji="0" sz="1001" b="0" i="0" u="none" strike="noStrike" kern="0" cap="none" spc="0" normalizeH="0" baseline="0" noProof="0" dirty="0">
                <a:ln>
                  <a:noFill/>
                </a:ln>
                <a:solidFill>
                  <a:srgbClr val="B31E4B"/>
                </a:solidFill>
                <a:effectLst/>
                <a:uLnTx/>
                <a:uFillTx/>
                <a:latin typeface="Raleway Medium"/>
                <a:ea typeface="+mn-ea"/>
                <a:cs typeface="Raleway Medium"/>
              </a:rPr>
              <a:t>Vi</a:t>
            </a:r>
            <a:r>
              <a:rPr kumimoji="0" sz="1001" b="0" i="0" u="none" strike="noStrike" kern="0" cap="none" spc="-18" normalizeH="0" baseline="0" noProof="0" dirty="0">
                <a:ln>
                  <a:noFill/>
                </a:ln>
                <a:solidFill>
                  <a:srgbClr val="B31E4B"/>
                </a:solidFill>
                <a:effectLst/>
                <a:uLnTx/>
                <a:uFillTx/>
                <a:latin typeface="Raleway Medium"/>
                <a:ea typeface="+mn-ea"/>
                <a:cs typeface="Raleway Medium"/>
              </a:rPr>
              <a:t> </a:t>
            </a:r>
            <a:r>
              <a:rPr kumimoji="0" sz="1001" b="0" i="0" u="none" strike="noStrike" kern="0" cap="none" spc="0" normalizeH="0" baseline="0" noProof="0" dirty="0">
                <a:ln>
                  <a:noFill/>
                </a:ln>
                <a:solidFill>
                  <a:srgbClr val="B31E4B"/>
                </a:solidFill>
                <a:effectLst/>
                <a:uLnTx/>
                <a:uFillTx/>
                <a:latin typeface="Raleway Medium"/>
                <a:ea typeface="+mn-ea"/>
                <a:cs typeface="Raleway Medium"/>
              </a:rPr>
              <a:t>arbejder</a:t>
            </a:r>
            <a:r>
              <a:rPr kumimoji="0" sz="1001" b="0" i="0" u="none" strike="noStrike" kern="0" cap="none" spc="-33" normalizeH="0" baseline="0" noProof="0" dirty="0">
                <a:ln>
                  <a:noFill/>
                </a:ln>
                <a:solidFill>
                  <a:srgbClr val="B31E4B"/>
                </a:solidFill>
                <a:effectLst/>
                <a:uLnTx/>
                <a:uFillTx/>
                <a:latin typeface="Raleway Medium"/>
                <a:ea typeface="+mn-ea"/>
                <a:cs typeface="Raleway Medium"/>
              </a:rPr>
              <a:t> </a:t>
            </a:r>
            <a:r>
              <a:rPr kumimoji="0" sz="1001" b="0" i="0" u="none" strike="noStrike" kern="0" cap="none" spc="0" normalizeH="0" baseline="0" noProof="0" dirty="0">
                <a:ln>
                  <a:noFill/>
                </a:ln>
                <a:solidFill>
                  <a:srgbClr val="B31E4B"/>
                </a:solidFill>
                <a:effectLst/>
                <a:uLnTx/>
                <a:uFillTx/>
                <a:latin typeface="Raleway Medium"/>
                <a:ea typeface="+mn-ea"/>
                <a:cs typeface="Raleway Medium"/>
              </a:rPr>
              <a:t>sammen</a:t>
            </a:r>
            <a:r>
              <a:rPr kumimoji="0" sz="1001" b="0" i="0" u="none" strike="noStrike" kern="0" cap="none" spc="-15" normalizeH="0" baseline="0" noProof="0" dirty="0">
                <a:ln>
                  <a:noFill/>
                </a:ln>
                <a:solidFill>
                  <a:srgbClr val="B31E4B"/>
                </a:solidFill>
                <a:effectLst/>
                <a:uLnTx/>
                <a:uFillTx/>
                <a:latin typeface="Raleway Medium"/>
                <a:ea typeface="+mn-ea"/>
                <a:cs typeface="Raleway Medium"/>
              </a:rPr>
              <a:t> </a:t>
            </a:r>
            <a:r>
              <a:rPr kumimoji="0" sz="1001" b="0" i="0" u="none" strike="noStrike" kern="0" cap="none" spc="0" normalizeH="0" baseline="0" noProof="0" dirty="0">
                <a:ln>
                  <a:noFill/>
                </a:ln>
                <a:solidFill>
                  <a:srgbClr val="B31E4B"/>
                </a:solidFill>
                <a:effectLst/>
                <a:uLnTx/>
                <a:uFillTx/>
                <a:latin typeface="Raleway Medium"/>
                <a:ea typeface="+mn-ea"/>
                <a:cs typeface="Raleway Medium"/>
              </a:rPr>
              <a:t>på</a:t>
            </a:r>
            <a:r>
              <a:rPr kumimoji="0" sz="1001" b="0" i="0" u="none" strike="noStrike" kern="0" cap="none" spc="-18" normalizeH="0" baseline="0" noProof="0" dirty="0">
                <a:ln>
                  <a:noFill/>
                </a:ln>
                <a:solidFill>
                  <a:srgbClr val="B31E4B"/>
                </a:solidFill>
                <a:effectLst/>
                <a:uLnTx/>
                <a:uFillTx/>
                <a:latin typeface="Raleway Medium"/>
                <a:ea typeface="+mn-ea"/>
                <a:cs typeface="Raleway Medium"/>
              </a:rPr>
              <a:t> </a:t>
            </a:r>
            <a:r>
              <a:rPr kumimoji="0" sz="1001" b="0" i="0" u="none" strike="noStrike" kern="0" cap="none" spc="0" normalizeH="0" baseline="0" noProof="0" dirty="0">
                <a:ln>
                  <a:noFill/>
                </a:ln>
                <a:solidFill>
                  <a:srgbClr val="B31E4B"/>
                </a:solidFill>
                <a:effectLst/>
                <a:uLnTx/>
                <a:uFillTx/>
                <a:latin typeface="Raleway Medium"/>
                <a:ea typeface="+mn-ea"/>
                <a:cs typeface="Raleway Medium"/>
              </a:rPr>
              <a:t>kryds</a:t>
            </a:r>
            <a:r>
              <a:rPr kumimoji="0" sz="1001" b="0" i="0" u="none" strike="noStrike" kern="0" cap="none" spc="-15" normalizeH="0" baseline="0" noProof="0" dirty="0">
                <a:ln>
                  <a:noFill/>
                </a:ln>
                <a:solidFill>
                  <a:srgbClr val="B31E4B"/>
                </a:solidFill>
                <a:effectLst/>
                <a:uLnTx/>
                <a:uFillTx/>
                <a:latin typeface="Raleway Medium"/>
                <a:ea typeface="+mn-ea"/>
                <a:cs typeface="Raleway Medium"/>
              </a:rPr>
              <a:t> </a:t>
            </a:r>
            <a:r>
              <a:rPr kumimoji="0" sz="1001" b="0" i="0" u="none" strike="noStrike" kern="0" cap="none" spc="0" normalizeH="0" baseline="0" noProof="0" dirty="0">
                <a:ln>
                  <a:noFill/>
                </a:ln>
                <a:solidFill>
                  <a:srgbClr val="B31E4B"/>
                </a:solidFill>
                <a:effectLst/>
                <a:uLnTx/>
                <a:uFillTx/>
                <a:latin typeface="Raleway Medium"/>
                <a:ea typeface="+mn-ea"/>
                <a:cs typeface="Raleway Medium"/>
              </a:rPr>
              <a:t>og</a:t>
            </a:r>
            <a:r>
              <a:rPr kumimoji="0" sz="1001" b="0" i="0" u="none" strike="noStrike" kern="0" cap="none" spc="-15" normalizeH="0" baseline="0" noProof="0" dirty="0">
                <a:ln>
                  <a:noFill/>
                </a:ln>
                <a:solidFill>
                  <a:srgbClr val="B31E4B"/>
                </a:solidFill>
                <a:effectLst/>
                <a:uLnTx/>
                <a:uFillTx/>
                <a:latin typeface="Raleway Medium"/>
                <a:ea typeface="+mn-ea"/>
                <a:cs typeface="Raleway Medium"/>
              </a:rPr>
              <a:t> </a:t>
            </a:r>
            <a:r>
              <a:rPr kumimoji="0" sz="1001" b="0" i="0" u="none" strike="noStrike" kern="0" cap="none" spc="-6" normalizeH="0" baseline="0" noProof="0" dirty="0">
                <a:ln>
                  <a:noFill/>
                </a:ln>
                <a:solidFill>
                  <a:srgbClr val="B31E4B"/>
                </a:solidFill>
                <a:effectLst/>
                <a:uLnTx/>
                <a:uFillTx/>
                <a:latin typeface="Raleway Medium"/>
                <a:ea typeface="+mn-ea"/>
                <a:cs typeface="Raleway Medium"/>
              </a:rPr>
              <a:t>tværs </a:t>
            </a:r>
            <a:r>
              <a:rPr kumimoji="0" sz="1001" b="0" i="0" u="none" strike="noStrike" kern="0" cap="none" spc="0" normalizeH="0" baseline="0" noProof="0" dirty="0">
                <a:ln>
                  <a:noFill/>
                </a:ln>
                <a:solidFill>
                  <a:srgbClr val="B31E4B"/>
                </a:solidFill>
                <a:effectLst/>
                <a:uLnTx/>
                <a:uFillTx/>
                <a:latin typeface="Raleway Medium"/>
                <a:ea typeface="+mn-ea"/>
                <a:cs typeface="Raleway Medium"/>
              </a:rPr>
              <a:t>af</a:t>
            </a:r>
            <a:r>
              <a:rPr kumimoji="0" sz="1001" b="0" i="0" u="none" strike="noStrike" kern="0" cap="none" spc="-45" normalizeH="0" baseline="0" noProof="0" dirty="0">
                <a:ln>
                  <a:noFill/>
                </a:ln>
                <a:solidFill>
                  <a:srgbClr val="B31E4B"/>
                </a:solidFill>
                <a:effectLst/>
                <a:uLnTx/>
                <a:uFillTx/>
                <a:latin typeface="Raleway Medium"/>
                <a:ea typeface="+mn-ea"/>
                <a:cs typeface="Raleway Medium"/>
              </a:rPr>
              <a:t> </a:t>
            </a:r>
            <a:r>
              <a:rPr kumimoji="0" sz="1001" b="0" i="0" u="none" strike="noStrike" kern="0" cap="none" spc="-12" normalizeH="0" baseline="0" noProof="0" dirty="0">
                <a:ln>
                  <a:noFill/>
                </a:ln>
                <a:solidFill>
                  <a:srgbClr val="B31E4B"/>
                </a:solidFill>
                <a:effectLst/>
                <a:uLnTx/>
                <a:uFillTx/>
                <a:latin typeface="Raleway Medium"/>
                <a:ea typeface="+mn-ea"/>
                <a:cs typeface="Raleway Medium"/>
              </a:rPr>
              <a:t>kolleger,</a:t>
            </a:r>
            <a:r>
              <a:rPr kumimoji="0" sz="1001" b="0" i="0" u="none" strike="noStrike" kern="0" cap="none" spc="-24" normalizeH="0" baseline="0" noProof="0" dirty="0">
                <a:ln>
                  <a:noFill/>
                </a:ln>
                <a:solidFill>
                  <a:srgbClr val="B31E4B"/>
                </a:solidFill>
                <a:effectLst/>
                <a:uLnTx/>
                <a:uFillTx/>
                <a:latin typeface="Raleway Medium"/>
                <a:ea typeface="+mn-ea"/>
                <a:cs typeface="Raleway Medium"/>
              </a:rPr>
              <a:t> </a:t>
            </a:r>
            <a:r>
              <a:rPr kumimoji="0" sz="1001" b="0" i="0" u="none" strike="noStrike" kern="0" cap="none" spc="0" normalizeH="0" baseline="0" noProof="0" dirty="0">
                <a:ln>
                  <a:noFill/>
                </a:ln>
                <a:solidFill>
                  <a:srgbClr val="B31E4B"/>
                </a:solidFill>
                <a:effectLst/>
                <a:uLnTx/>
                <a:uFillTx/>
                <a:latin typeface="Raleway Medium"/>
                <a:ea typeface="+mn-ea"/>
                <a:cs typeface="Raleway Medium"/>
              </a:rPr>
              <a:t>ledere,</a:t>
            </a:r>
            <a:r>
              <a:rPr kumimoji="0" sz="1001" b="0" i="0" u="none" strike="noStrike" kern="0" cap="none" spc="-24" normalizeH="0" baseline="0" noProof="0" dirty="0">
                <a:ln>
                  <a:noFill/>
                </a:ln>
                <a:solidFill>
                  <a:srgbClr val="B31E4B"/>
                </a:solidFill>
                <a:effectLst/>
                <a:uLnTx/>
                <a:uFillTx/>
                <a:latin typeface="Raleway Medium"/>
                <a:ea typeface="+mn-ea"/>
                <a:cs typeface="Raleway Medium"/>
              </a:rPr>
              <a:t> </a:t>
            </a:r>
            <a:r>
              <a:rPr kumimoji="0" sz="1001" b="0" i="0" u="none" strike="noStrike" kern="0" cap="none" spc="0" normalizeH="0" baseline="0" noProof="0" dirty="0">
                <a:ln>
                  <a:noFill/>
                </a:ln>
                <a:solidFill>
                  <a:srgbClr val="B31E4B"/>
                </a:solidFill>
                <a:effectLst/>
                <a:uLnTx/>
                <a:uFillTx/>
                <a:latin typeface="Raleway Medium"/>
                <a:ea typeface="+mn-ea"/>
                <a:cs typeface="Raleway Medium"/>
              </a:rPr>
              <a:t>borgere,</a:t>
            </a:r>
            <a:r>
              <a:rPr kumimoji="0" sz="1001" b="0" i="0" u="none" strike="noStrike" kern="0" cap="none" spc="-24" normalizeH="0" baseline="0" noProof="0" dirty="0">
                <a:ln>
                  <a:noFill/>
                </a:ln>
                <a:solidFill>
                  <a:srgbClr val="B31E4B"/>
                </a:solidFill>
                <a:effectLst/>
                <a:uLnTx/>
                <a:uFillTx/>
                <a:latin typeface="Raleway Medium"/>
                <a:ea typeface="+mn-ea"/>
                <a:cs typeface="Raleway Medium"/>
              </a:rPr>
              <a:t> </a:t>
            </a:r>
            <a:r>
              <a:rPr kumimoji="0" sz="1001" b="0" i="0" u="none" strike="noStrike" kern="0" cap="none" spc="-6" normalizeH="0" baseline="0" noProof="0" dirty="0">
                <a:ln>
                  <a:noFill/>
                </a:ln>
                <a:solidFill>
                  <a:srgbClr val="B31E4B"/>
                </a:solidFill>
                <a:effectLst/>
                <a:uLnTx/>
                <a:uFillTx/>
                <a:latin typeface="Raleway Medium"/>
                <a:ea typeface="+mn-ea"/>
                <a:cs typeface="Raleway Medium"/>
              </a:rPr>
              <a:t>erhvervsliv, </a:t>
            </a:r>
            <a:r>
              <a:rPr kumimoji="0" sz="1001" b="0" i="0" u="none" strike="noStrike" kern="0" cap="none" spc="0" normalizeH="0" baseline="0" noProof="0" dirty="0">
                <a:ln>
                  <a:noFill/>
                </a:ln>
                <a:solidFill>
                  <a:srgbClr val="B31E4B"/>
                </a:solidFill>
                <a:effectLst/>
                <a:uLnTx/>
                <a:uFillTx/>
                <a:latin typeface="Raleway Medium"/>
                <a:ea typeface="+mn-ea"/>
                <a:cs typeface="Raleway Medium"/>
              </a:rPr>
              <a:t>foreninger</a:t>
            </a:r>
            <a:r>
              <a:rPr kumimoji="0" sz="1001" b="0" i="0" u="none" strike="noStrike" kern="0" cap="none" spc="-42" normalizeH="0" baseline="0" noProof="0" dirty="0">
                <a:ln>
                  <a:noFill/>
                </a:ln>
                <a:solidFill>
                  <a:srgbClr val="B31E4B"/>
                </a:solidFill>
                <a:effectLst/>
                <a:uLnTx/>
                <a:uFillTx/>
                <a:latin typeface="Raleway Medium"/>
                <a:ea typeface="+mn-ea"/>
                <a:cs typeface="Raleway Medium"/>
              </a:rPr>
              <a:t> </a:t>
            </a:r>
            <a:r>
              <a:rPr kumimoji="0" sz="1001" b="0" i="0" u="none" strike="noStrike" kern="0" cap="none" spc="0" normalizeH="0" baseline="0" noProof="0" dirty="0">
                <a:ln>
                  <a:noFill/>
                </a:ln>
                <a:solidFill>
                  <a:srgbClr val="B31E4B"/>
                </a:solidFill>
                <a:effectLst/>
                <a:uLnTx/>
                <a:uFillTx/>
                <a:latin typeface="Raleway Medium"/>
                <a:ea typeface="+mn-ea"/>
                <a:cs typeface="Raleway Medium"/>
              </a:rPr>
              <a:t>og</a:t>
            </a:r>
            <a:r>
              <a:rPr kumimoji="0" sz="1001" b="0" i="0" u="none" strike="noStrike" kern="0" cap="none" spc="-21" normalizeH="0" baseline="0" noProof="0" dirty="0">
                <a:ln>
                  <a:noFill/>
                </a:ln>
                <a:solidFill>
                  <a:srgbClr val="B31E4B"/>
                </a:solidFill>
                <a:effectLst/>
                <a:uLnTx/>
                <a:uFillTx/>
                <a:latin typeface="Raleway Medium"/>
                <a:ea typeface="+mn-ea"/>
                <a:cs typeface="Raleway Medium"/>
              </a:rPr>
              <a:t> </a:t>
            </a:r>
            <a:r>
              <a:rPr kumimoji="0" sz="1001" b="0" i="0" u="none" strike="noStrike" kern="0" cap="none" spc="-6" normalizeH="0" baseline="0" noProof="0" dirty="0">
                <a:ln>
                  <a:noFill/>
                </a:ln>
                <a:solidFill>
                  <a:srgbClr val="B31E4B"/>
                </a:solidFill>
                <a:effectLst/>
                <a:uLnTx/>
                <a:uFillTx/>
                <a:latin typeface="Raleway Medium"/>
                <a:ea typeface="+mn-ea"/>
                <a:cs typeface="Raleway Medium"/>
              </a:rPr>
              <a:t>politikere.</a:t>
            </a:r>
            <a:endParaRPr kumimoji="0" sz="1001" b="0" i="0" u="none" strike="noStrike" kern="0" cap="none" spc="0" normalizeH="0" baseline="0" noProof="0" dirty="0">
              <a:ln>
                <a:noFill/>
              </a:ln>
              <a:solidFill>
                <a:sysClr val="windowText" lastClr="000000"/>
              </a:solidFill>
              <a:effectLst/>
              <a:uLnTx/>
              <a:uFillTx/>
              <a:latin typeface="Raleway Medium"/>
              <a:ea typeface="+mn-ea"/>
              <a:cs typeface="Raleway Medium"/>
            </a:endParaRPr>
          </a:p>
          <a:p>
            <a:pPr marL="494807" marR="0" lvl="0" indent="0" algn="l" defTabSz="554492" rtl="0" eaLnBrk="1" fontAlgn="auto" latinLnBrk="0" hangingPunct="1">
              <a:lnSpc>
                <a:spcPct val="100000"/>
              </a:lnSpc>
              <a:spcBef>
                <a:spcPts val="782"/>
              </a:spcBef>
              <a:spcAft>
                <a:spcPts val="0"/>
              </a:spcAft>
              <a:buClrTx/>
              <a:buSzTx/>
              <a:buFontTx/>
              <a:buNone/>
              <a:tabLst/>
              <a:defRPr/>
            </a:pPr>
            <a:r>
              <a:rPr kumimoji="0" sz="1001" b="0" i="0" u="none" strike="noStrike" kern="0" cap="none" spc="0" normalizeH="0" baseline="0" noProof="0" dirty="0">
                <a:ln>
                  <a:noFill/>
                </a:ln>
                <a:solidFill>
                  <a:srgbClr val="B31E4B"/>
                </a:solidFill>
                <a:effectLst/>
                <a:uLnTx/>
                <a:uFillTx/>
                <a:latin typeface="Raleway Medium"/>
                <a:ea typeface="+mn-ea"/>
                <a:cs typeface="Raleway Medium"/>
              </a:rPr>
              <a:t>Vi</a:t>
            </a:r>
            <a:r>
              <a:rPr kumimoji="0" sz="1001" b="0" i="0" u="none" strike="noStrike" kern="0" cap="none" spc="-6" normalizeH="0" baseline="0" noProof="0" dirty="0">
                <a:ln>
                  <a:noFill/>
                </a:ln>
                <a:solidFill>
                  <a:srgbClr val="B31E4B"/>
                </a:solidFill>
                <a:effectLst/>
                <a:uLnTx/>
                <a:uFillTx/>
                <a:latin typeface="Raleway Medium"/>
                <a:ea typeface="+mn-ea"/>
                <a:cs typeface="Raleway Medium"/>
              </a:rPr>
              <a:t> </a:t>
            </a:r>
            <a:r>
              <a:rPr kumimoji="0" sz="1001" b="0" i="0" u="none" strike="noStrike" kern="0" cap="none" spc="0" normalizeH="0" baseline="0" noProof="0" dirty="0">
                <a:ln>
                  <a:noFill/>
                </a:ln>
                <a:solidFill>
                  <a:srgbClr val="B31E4B"/>
                </a:solidFill>
                <a:effectLst/>
                <a:uLnTx/>
                <a:uFillTx/>
                <a:latin typeface="Raleway Medium"/>
                <a:ea typeface="+mn-ea"/>
                <a:cs typeface="Raleway Medium"/>
              </a:rPr>
              <a:t>undgår</a:t>
            </a:r>
            <a:r>
              <a:rPr kumimoji="0" sz="1001" b="0" i="0" u="none" strike="noStrike" kern="0" cap="none" spc="-27" normalizeH="0" baseline="0" noProof="0" dirty="0">
                <a:ln>
                  <a:noFill/>
                </a:ln>
                <a:solidFill>
                  <a:srgbClr val="B31E4B"/>
                </a:solidFill>
                <a:effectLst/>
                <a:uLnTx/>
                <a:uFillTx/>
                <a:latin typeface="Raleway Medium"/>
                <a:ea typeface="+mn-ea"/>
                <a:cs typeface="Raleway Medium"/>
              </a:rPr>
              <a:t> </a:t>
            </a:r>
            <a:r>
              <a:rPr kumimoji="0" sz="1001" b="0" i="0" u="none" strike="noStrike" kern="0" cap="none" spc="0" normalizeH="0" baseline="0" noProof="0" dirty="0">
                <a:ln>
                  <a:noFill/>
                </a:ln>
                <a:solidFill>
                  <a:srgbClr val="B31E4B"/>
                </a:solidFill>
                <a:effectLst/>
                <a:uLnTx/>
                <a:uFillTx/>
                <a:latin typeface="Raleway Medium"/>
                <a:ea typeface="+mn-ea"/>
                <a:cs typeface="Raleway Medium"/>
              </a:rPr>
              <a:t>kun</a:t>
            </a:r>
            <a:r>
              <a:rPr kumimoji="0" sz="1001" b="0" i="0" u="none" strike="noStrike" kern="0" cap="none" spc="-3" normalizeH="0" baseline="0" noProof="0" dirty="0">
                <a:ln>
                  <a:noFill/>
                </a:ln>
                <a:solidFill>
                  <a:srgbClr val="B31E4B"/>
                </a:solidFill>
                <a:effectLst/>
                <a:uLnTx/>
                <a:uFillTx/>
                <a:latin typeface="Raleway Medium"/>
                <a:ea typeface="+mn-ea"/>
                <a:cs typeface="Raleway Medium"/>
              </a:rPr>
              <a:t> </a:t>
            </a:r>
            <a:r>
              <a:rPr kumimoji="0" sz="1001" b="0" i="0" u="none" strike="noStrike" kern="0" cap="none" spc="0" normalizeH="0" baseline="0" noProof="0" dirty="0">
                <a:ln>
                  <a:noFill/>
                </a:ln>
                <a:solidFill>
                  <a:srgbClr val="B31E4B"/>
                </a:solidFill>
                <a:effectLst/>
                <a:uLnTx/>
                <a:uFillTx/>
                <a:latin typeface="Raleway Medium"/>
                <a:ea typeface="+mn-ea"/>
                <a:cs typeface="Raleway Medium"/>
              </a:rPr>
              <a:t>at</a:t>
            </a:r>
            <a:r>
              <a:rPr kumimoji="0" sz="1001" b="0" i="0" u="none" strike="noStrike" kern="0" cap="none" spc="-6" normalizeH="0" baseline="0" noProof="0" dirty="0">
                <a:ln>
                  <a:noFill/>
                </a:ln>
                <a:solidFill>
                  <a:srgbClr val="B31E4B"/>
                </a:solidFill>
                <a:effectLst/>
                <a:uLnTx/>
                <a:uFillTx/>
                <a:latin typeface="Raleway Medium"/>
                <a:ea typeface="+mn-ea"/>
                <a:cs typeface="Raleway Medium"/>
              </a:rPr>
              <a:t> </a:t>
            </a:r>
            <a:r>
              <a:rPr kumimoji="0" sz="1001" b="0" i="0" u="none" strike="noStrike" kern="0" cap="none" spc="0" normalizeH="0" baseline="0" noProof="0" dirty="0">
                <a:ln>
                  <a:noFill/>
                </a:ln>
                <a:solidFill>
                  <a:srgbClr val="B31E4B"/>
                </a:solidFill>
                <a:effectLst/>
                <a:uLnTx/>
                <a:uFillTx/>
                <a:latin typeface="Raleway Medium"/>
                <a:ea typeface="+mn-ea"/>
                <a:cs typeface="Raleway Medium"/>
              </a:rPr>
              <a:t>se</a:t>
            </a:r>
            <a:r>
              <a:rPr kumimoji="0" sz="1001" b="0" i="0" u="none" strike="noStrike" kern="0" cap="none" spc="-6" normalizeH="0" baseline="0" noProof="0" dirty="0">
                <a:ln>
                  <a:noFill/>
                </a:ln>
                <a:solidFill>
                  <a:srgbClr val="B31E4B"/>
                </a:solidFill>
                <a:effectLst/>
                <a:uLnTx/>
                <a:uFillTx/>
                <a:latin typeface="Raleway Medium"/>
                <a:ea typeface="+mn-ea"/>
                <a:cs typeface="Raleway Medium"/>
              </a:rPr>
              <a:t> </a:t>
            </a:r>
            <a:r>
              <a:rPr kumimoji="0" sz="1001" b="0" i="0" u="none" strike="noStrike" kern="0" cap="none" spc="0" normalizeH="0" baseline="0" noProof="0" dirty="0">
                <a:ln>
                  <a:noFill/>
                </a:ln>
                <a:solidFill>
                  <a:srgbClr val="B31E4B"/>
                </a:solidFill>
                <a:effectLst/>
                <a:uLnTx/>
                <a:uFillTx/>
                <a:latin typeface="Raleway Medium"/>
                <a:ea typeface="+mn-ea"/>
                <a:cs typeface="Raleway Medium"/>
              </a:rPr>
              <a:t>egne</a:t>
            </a:r>
            <a:r>
              <a:rPr kumimoji="0" sz="1001" b="0" i="0" u="none" strike="noStrike" kern="0" cap="none" spc="-3" normalizeH="0" baseline="0" noProof="0" dirty="0">
                <a:ln>
                  <a:noFill/>
                </a:ln>
                <a:solidFill>
                  <a:srgbClr val="B31E4B"/>
                </a:solidFill>
                <a:effectLst/>
                <a:uLnTx/>
                <a:uFillTx/>
                <a:latin typeface="Raleway Medium"/>
                <a:ea typeface="+mn-ea"/>
                <a:cs typeface="Raleway Medium"/>
              </a:rPr>
              <a:t> </a:t>
            </a:r>
            <a:r>
              <a:rPr kumimoji="0" sz="1001" b="0" i="0" u="none" strike="noStrike" kern="0" cap="none" spc="-6" normalizeH="0" baseline="0" noProof="0" dirty="0">
                <a:ln>
                  <a:noFill/>
                </a:ln>
                <a:solidFill>
                  <a:srgbClr val="B31E4B"/>
                </a:solidFill>
                <a:effectLst/>
                <a:uLnTx/>
                <a:uFillTx/>
                <a:latin typeface="Raleway Medium"/>
                <a:ea typeface="+mn-ea"/>
                <a:cs typeface="Raleway Medium"/>
              </a:rPr>
              <a:t>opgaver</a:t>
            </a:r>
            <a:r>
              <a:rPr kumimoji="0" sz="1001" b="0" i="0" u="none" strike="noStrike" kern="0" cap="none" spc="-27" normalizeH="0" baseline="0" noProof="0" dirty="0">
                <a:ln>
                  <a:noFill/>
                </a:ln>
                <a:solidFill>
                  <a:srgbClr val="B31E4B"/>
                </a:solidFill>
                <a:effectLst/>
                <a:uLnTx/>
                <a:uFillTx/>
                <a:latin typeface="Raleway Medium"/>
                <a:ea typeface="+mn-ea"/>
                <a:cs typeface="Raleway Medium"/>
              </a:rPr>
              <a:t> </a:t>
            </a:r>
            <a:r>
              <a:rPr kumimoji="0" sz="1001" b="0" i="0" u="none" strike="noStrike" kern="0" cap="none" spc="0" normalizeH="0" baseline="0" noProof="0" dirty="0">
                <a:ln>
                  <a:noFill/>
                </a:ln>
                <a:solidFill>
                  <a:srgbClr val="B31E4B"/>
                </a:solidFill>
                <a:effectLst/>
                <a:uLnTx/>
                <a:uFillTx/>
                <a:latin typeface="Raleway Medium"/>
                <a:ea typeface="+mn-ea"/>
                <a:cs typeface="Raleway Medium"/>
              </a:rPr>
              <a:t>og</a:t>
            </a:r>
            <a:r>
              <a:rPr kumimoji="0" sz="1001" b="0" i="0" u="none" strike="noStrike" kern="0" cap="none" spc="-3" normalizeH="0" baseline="0" noProof="0" dirty="0">
                <a:ln>
                  <a:noFill/>
                </a:ln>
                <a:solidFill>
                  <a:srgbClr val="B31E4B"/>
                </a:solidFill>
                <a:effectLst/>
                <a:uLnTx/>
                <a:uFillTx/>
                <a:latin typeface="Raleway Medium"/>
                <a:ea typeface="+mn-ea"/>
                <a:cs typeface="Raleway Medium"/>
              </a:rPr>
              <a:t> </a:t>
            </a:r>
            <a:r>
              <a:rPr kumimoji="0" sz="1001" b="0" i="0" u="none" strike="noStrike" kern="0" cap="none" spc="-12" normalizeH="0" baseline="0" noProof="0" dirty="0">
                <a:ln>
                  <a:noFill/>
                </a:ln>
                <a:solidFill>
                  <a:srgbClr val="B31E4B"/>
                </a:solidFill>
                <a:effectLst/>
                <a:uLnTx/>
                <a:uFillTx/>
                <a:latin typeface="Raleway Medium"/>
                <a:ea typeface="+mn-ea"/>
                <a:cs typeface="Raleway Medium"/>
              </a:rPr>
              <a:t>mål.</a:t>
            </a:r>
            <a:endParaRPr kumimoji="0" sz="1001" b="0" i="0" u="none" strike="noStrike" kern="0" cap="none" spc="0" normalizeH="0" baseline="0" noProof="0" dirty="0">
              <a:ln>
                <a:noFill/>
              </a:ln>
              <a:solidFill>
                <a:sysClr val="windowText" lastClr="000000"/>
              </a:solidFill>
              <a:effectLst/>
              <a:uLnTx/>
              <a:uFillTx/>
              <a:latin typeface="Raleway Medium"/>
              <a:ea typeface="+mn-ea"/>
              <a:cs typeface="Raleway Medium"/>
            </a:endParaRPr>
          </a:p>
        </p:txBody>
      </p:sp>
      <p:grpSp>
        <p:nvGrpSpPr>
          <p:cNvPr id="11" name="object 11"/>
          <p:cNvGrpSpPr/>
          <p:nvPr/>
        </p:nvGrpSpPr>
        <p:grpSpPr>
          <a:xfrm>
            <a:off x="6203942" y="3546632"/>
            <a:ext cx="5759411" cy="3082442"/>
            <a:chOff x="10230054" y="5848659"/>
            <a:chExt cx="9497695" cy="5083175"/>
          </a:xfrm>
        </p:grpSpPr>
        <p:sp>
          <p:nvSpPr>
            <p:cNvPr id="12" name="object 12"/>
            <p:cNvSpPr/>
            <p:nvPr/>
          </p:nvSpPr>
          <p:spPr>
            <a:xfrm>
              <a:off x="10230054" y="5848659"/>
              <a:ext cx="9497695" cy="5083175"/>
            </a:xfrm>
            <a:custGeom>
              <a:avLst/>
              <a:gdLst/>
              <a:ahLst/>
              <a:cxnLst/>
              <a:rect l="l" t="t" r="r" b="b"/>
              <a:pathLst>
                <a:path w="9497694" h="5083175">
                  <a:moveTo>
                    <a:pt x="9497093" y="0"/>
                  </a:moveTo>
                  <a:lnTo>
                    <a:pt x="0" y="0"/>
                  </a:lnTo>
                  <a:lnTo>
                    <a:pt x="0" y="5082944"/>
                  </a:lnTo>
                  <a:lnTo>
                    <a:pt x="9497093" y="5082944"/>
                  </a:lnTo>
                  <a:lnTo>
                    <a:pt x="9497093" y="0"/>
                  </a:lnTo>
                  <a:close/>
                </a:path>
              </a:pathLst>
            </a:custGeom>
            <a:solidFill>
              <a:srgbClr val="CED4E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object 13"/>
            <p:cNvSpPr/>
            <p:nvPr/>
          </p:nvSpPr>
          <p:spPr>
            <a:xfrm>
              <a:off x="17344526" y="6204051"/>
              <a:ext cx="2383155" cy="3046730"/>
            </a:xfrm>
            <a:custGeom>
              <a:avLst/>
              <a:gdLst/>
              <a:ahLst/>
              <a:cxnLst/>
              <a:rect l="l" t="t" r="r" b="b"/>
              <a:pathLst>
                <a:path w="2383155" h="3046729">
                  <a:moveTo>
                    <a:pt x="2382610" y="0"/>
                  </a:moveTo>
                  <a:lnTo>
                    <a:pt x="330000" y="0"/>
                  </a:lnTo>
                  <a:lnTo>
                    <a:pt x="281404" y="3594"/>
                  </a:lnTo>
                  <a:lnTo>
                    <a:pt x="234966" y="14032"/>
                  </a:lnTo>
                  <a:lnTo>
                    <a:pt x="191205" y="30793"/>
                  </a:lnTo>
                  <a:lnTo>
                    <a:pt x="150643" y="53354"/>
                  </a:lnTo>
                  <a:lnTo>
                    <a:pt x="113800" y="81197"/>
                  </a:lnTo>
                  <a:lnTo>
                    <a:pt x="81197" y="113800"/>
                  </a:lnTo>
                  <a:lnTo>
                    <a:pt x="53354" y="150643"/>
                  </a:lnTo>
                  <a:lnTo>
                    <a:pt x="30793" y="191205"/>
                  </a:lnTo>
                  <a:lnTo>
                    <a:pt x="14032" y="234966"/>
                  </a:lnTo>
                  <a:lnTo>
                    <a:pt x="3594" y="281404"/>
                  </a:lnTo>
                  <a:lnTo>
                    <a:pt x="0" y="330000"/>
                  </a:lnTo>
                  <a:lnTo>
                    <a:pt x="0" y="1994358"/>
                  </a:lnTo>
                  <a:lnTo>
                    <a:pt x="3594" y="2042953"/>
                  </a:lnTo>
                  <a:lnTo>
                    <a:pt x="14032" y="2089392"/>
                  </a:lnTo>
                  <a:lnTo>
                    <a:pt x="30793" y="2133152"/>
                  </a:lnTo>
                  <a:lnTo>
                    <a:pt x="53354" y="2173714"/>
                  </a:lnTo>
                  <a:lnTo>
                    <a:pt x="81197" y="2210557"/>
                  </a:lnTo>
                  <a:lnTo>
                    <a:pt x="113800" y="2243160"/>
                  </a:lnTo>
                  <a:lnTo>
                    <a:pt x="150643" y="2271003"/>
                  </a:lnTo>
                  <a:lnTo>
                    <a:pt x="191205" y="2293565"/>
                  </a:lnTo>
                  <a:lnTo>
                    <a:pt x="234966" y="2310325"/>
                  </a:lnTo>
                  <a:lnTo>
                    <a:pt x="281404" y="2320763"/>
                  </a:lnTo>
                  <a:lnTo>
                    <a:pt x="330000" y="2324358"/>
                  </a:lnTo>
                  <a:lnTo>
                    <a:pt x="751191" y="2324358"/>
                  </a:lnTo>
                  <a:lnTo>
                    <a:pt x="660000" y="3046535"/>
                  </a:lnTo>
                  <a:lnTo>
                    <a:pt x="1561732" y="2324358"/>
                  </a:lnTo>
                  <a:lnTo>
                    <a:pt x="2382610" y="2324358"/>
                  </a:lnTo>
                  <a:lnTo>
                    <a:pt x="2382610" y="0"/>
                  </a:lnTo>
                  <a:close/>
                </a:path>
              </a:pathLst>
            </a:custGeom>
            <a:solidFill>
              <a:srgbClr val="2D68B2"/>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4" name="object 14"/>
          <p:cNvSpPr txBox="1"/>
          <p:nvPr/>
        </p:nvSpPr>
        <p:spPr>
          <a:xfrm>
            <a:off x="6203942" y="3546632"/>
            <a:ext cx="5759411" cy="2659738"/>
          </a:xfrm>
          <a:prstGeom prst="rect">
            <a:avLst/>
          </a:prstGeom>
        </p:spPr>
        <p:txBody>
          <a:bodyPr vert="horz" wrap="square" lIns="0" tIns="442439" rIns="0" bIns="0" rtlCol="0">
            <a:spAutoFit/>
          </a:bodyPr>
          <a:lstStyle/>
          <a:p>
            <a:pPr marL="0" marR="0" lvl="0" indent="0" algn="l" defTabSz="554492" rtl="0" eaLnBrk="1" fontAlgn="auto" latinLnBrk="0" hangingPunct="1">
              <a:lnSpc>
                <a:spcPct val="100000"/>
              </a:lnSpc>
              <a:spcBef>
                <a:spcPts val="3484"/>
              </a:spcBef>
              <a:spcAft>
                <a:spcPts val="0"/>
              </a:spcAft>
              <a:buClrTx/>
              <a:buSzTx/>
              <a:buFontTx/>
              <a:buNone/>
              <a:tabLst/>
              <a:defRPr/>
            </a:pPr>
            <a:endParaRPr kumimoji="0" sz="3608" b="0" i="0" u="none" strike="noStrike" kern="0" cap="none" spc="0" normalizeH="0" baseline="0" noProof="0" dirty="0">
              <a:ln>
                <a:noFill/>
              </a:ln>
              <a:solidFill>
                <a:sysClr val="windowText" lastClr="000000"/>
              </a:solidFill>
              <a:effectLst/>
              <a:uLnTx/>
              <a:uFillTx/>
              <a:latin typeface="Times New Roman"/>
              <a:ea typeface="+mn-ea"/>
              <a:cs typeface="Times New Roman"/>
            </a:endParaRPr>
          </a:p>
          <a:p>
            <a:pPr marL="494807" marR="0" lvl="0" indent="0" algn="l" defTabSz="554492" rtl="0" eaLnBrk="1" fontAlgn="auto" latinLnBrk="0" hangingPunct="1">
              <a:lnSpc>
                <a:spcPct val="100000"/>
              </a:lnSpc>
              <a:spcBef>
                <a:spcPts val="0"/>
              </a:spcBef>
              <a:spcAft>
                <a:spcPts val="0"/>
              </a:spcAft>
              <a:buClrTx/>
              <a:buSzTx/>
              <a:buFontTx/>
              <a:buNone/>
              <a:tabLst/>
              <a:defRPr/>
            </a:pPr>
            <a:r>
              <a:rPr kumimoji="0" sz="3608" b="1" i="0" u="none" strike="noStrike" kern="0" cap="none" spc="-6" normalizeH="0" baseline="0" noProof="0" dirty="0">
                <a:ln>
                  <a:noFill/>
                </a:ln>
                <a:solidFill>
                  <a:srgbClr val="2D68B2"/>
                </a:solidFill>
                <a:effectLst/>
                <a:uLnTx/>
                <a:uFillTx/>
                <a:latin typeface="Raleway ExtraBold"/>
                <a:ea typeface="+mn-ea"/>
                <a:cs typeface="Raleway ExtraBold"/>
              </a:rPr>
              <a:t>Dialog</a:t>
            </a:r>
            <a:endParaRPr kumimoji="0" sz="3608" b="0" i="0" u="none" strike="noStrike" kern="0" cap="none" spc="0" normalizeH="0" baseline="0" noProof="0" dirty="0">
              <a:ln>
                <a:noFill/>
              </a:ln>
              <a:solidFill>
                <a:sysClr val="windowText" lastClr="000000"/>
              </a:solidFill>
              <a:effectLst/>
              <a:uLnTx/>
              <a:uFillTx/>
              <a:latin typeface="Raleway ExtraBold"/>
              <a:ea typeface="+mn-ea"/>
              <a:cs typeface="Raleway ExtraBold"/>
            </a:endParaRPr>
          </a:p>
          <a:p>
            <a:pPr marL="494807" marR="0" lvl="0" indent="0" algn="l" defTabSz="554492" rtl="0" eaLnBrk="1" fontAlgn="auto" latinLnBrk="0" hangingPunct="1">
              <a:lnSpc>
                <a:spcPct val="100000"/>
              </a:lnSpc>
              <a:spcBef>
                <a:spcPts val="263"/>
              </a:spcBef>
              <a:spcAft>
                <a:spcPts val="0"/>
              </a:spcAft>
              <a:buClrTx/>
              <a:buSzTx/>
              <a:buFontTx/>
              <a:buNone/>
              <a:tabLst/>
              <a:defRPr/>
            </a:pPr>
            <a:r>
              <a:rPr kumimoji="0" sz="1273" b="1" i="0" u="none" strike="noStrike" kern="0" cap="none" spc="0" normalizeH="0" baseline="0" noProof="0" dirty="0">
                <a:ln>
                  <a:noFill/>
                </a:ln>
                <a:solidFill>
                  <a:srgbClr val="2D68B2"/>
                </a:solidFill>
                <a:effectLst/>
                <a:uLnTx/>
                <a:uFillTx/>
                <a:latin typeface="Raleway ExtraBold"/>
                <a:ea typeface="+mn-ea"/>
                <a:cs typeface="Raleway ExtraBold"/>
              </a:rPr>
              <a:t>Vi</a:t>
            </a:r>
            <a:r>
              <a:rPr kumimoji="0" sz="1273" b="1" i="0" u="none" strike="noStrike" kern="0" cap="none" spc="-15" normalizeH="0" baseline="0" noProof="0" dirty="0">
                <a:ln>
                  <a:noFill/>
                </a:ln>
                <a:solidFill>
                  <a:srgbClr val="2D68B2"/>
                </a:solidFill>
                <a:effectLst/>
                <a:uLnTx/>
                <a:uFillTx/>
                <a:latin typeface="Raleway ExtraBold"/>
                <a:ea typeface="+mn-ea"/>
                <a:cs typeface="Raleway ExtraBold"/>
              </a:rPr>
              <a:t> </a:t>
            </a:r>
            <a:r>
              <a:rPr kumimoji="0" sz="1273" b="1" i="0" u="none" strike="noStrike" kern="0" cap="none" spc="0" normalizeH="0" baseline="0" noProof="0" dirty="0">
                <a:ln>
                  <a:noFill/>
                </a:ln>
                <a:solidFill>
                  <a:srgbClr val="2D68B2"/>
                </a:solidFill>
                <a:effectLst/>
                <a:uLnTx/>
                <a:uFillTx/>
                <a:latin typeface="Raleway ExtraBold"/>
                <a:ea typeface="+mn-ea"/>
                <a:cs typeface="Raleway ExtraBold"/>
              </a:rPr>
              <a:t>er</a:t>
            </a:r>
            <a:r>
              <a:rPr kumimoji="0" sz="1273" b="1" i="0" u="none" strike="noStrike" kern="0" cap="none" spc="-42" normalizeH="0" baseline="0" noProof="0" dirty="0">
                <a:ln>
                  <a:noFill/>
                </a:ln>
                <a:solidFill>
                  <a:srgbClr val="2D68B2"/>
                </a:solidFill>
                <a:effectLst/>
                <a:uLnTx/>
                <a:uFillTx/>
                <a:latin typeface="Raleway ExtraBold"/>
                <a:ea typeface="+mn-ea"/>
                <a:cs typeface="Raleway ExtraBold"/>
              </a:rPr>
              <a:t> </a:t>
            </a:r>
            <a:r>
              <a:rPr kumimoji="0" sz="1273" b="1" i="0" u="none" strike="noStrike" kern="0" cap="none" spc="0" normalizeH="0" baseline="0" noProof="0" dirty="0">
                <a:ln>
                  <a:noFill/>
                </a:ln>
                <a:solidFill>
                  <a:srgbClr val="2D68B2"/>
                </a:solidFill>
                <a:effectLst/>
                <a:uLnTx/>
                <a:uFillTx/>
                <a:latin typeface="Raleway ExtraBold"/>
                <a:ea typeface="+mn-ea"/>
                <a:cs typeface="Raleway ExtraBold"/>
              </a:rPr>
              <a:t>åbne</a:t>
            </a:r>
            <a:r>
              <a:rPr kumimoji="0" sz="1273" b="1" i="0" u="none" strike="noStrike" kern="0" cap="none" spc="-15" normalizeH="0" baseline="0" noProof="0" dirty="0">
                <a:ln>
                  <a:noFill/>
                </a:ln>
                <a:solidFill>
                  <a:srgbClr val="2D68B2"/>
                </a:solidFill>
                <a:effectLst/>
                <a:uLnTx/>
                <a:uFillTx/>
                <a:latin typeface="Raleway ExtraBold"/>
                <a:ea typeface="+mn-ea"/>
                <a:cs typeface="Raleway ExtraBold"/>
              </a:rPr>
              <a:t> </a:t>
            </a:r>
            <a:r>
              <a:rPr kumimoji="0" sz="1273" b="1" i="0" u="none" strike="noStrike" kern="0" cap="none" spc="-6" normalizeH="0" baseline="0" noProof="0" dirty="0">
                <a:ln>
                  <a:noFill/>
                </a:ln>
                <a:solidFill>
                  <a:srgbClr val="2D68B2"/>
                </a:solidFill>
                <a:effectLst/>
                <a:uLnTx/>
                <a:uFillTx/>
                <a:latin typeface="Raleway ExtraBold"/>
                <a:ea typeface="+mn-ea"/>
                <a:cs typeface="Raleway ExtraBold"/>
              </a:rPr>
              <a:t>samarbejdspartnere</a:t>
            </a:r>
            <a:endParaRPr kumimoji="0" sz="1273" b="0" i="0" u="none" strike="noStrike" kern="0" cap="none" spc="0" normalizeH="0" baseline="0" noProof="0" dirty="0">
              <a:ln>
                <a:noFill/>
              </a:ln>
              <a:solidFill>
                <a:sysClr val="windowText" lastClr="000000"/>
              </a:solidFill>
              <a:effectLst/>
              <a:uLnTx/>
              <a:uFillTx/>
              <a:latin typeface="Raleway ExtraBold"/>
              <a:ea typeface="+mn-ea"/>
              <a:cs typeface="Raleway ExtraBold"/>
            </a:endParaRPr>
          </a:p>
          <a:p>
            <a:pPr marL="494807" marR="2767455" lvl="0" indent="0" algn="l" defTabSz="554492" rtl="0" eaLnBrk="1" fontAlgn="auto" latinLnBrk="0" hangingPunct="1">
              <a:lnSpc>
                <a:spcPct val="124900"/>
              </a:lnSpc>
              <a:spcBef>
                <a:spcPts val="431"/>
              </a:spcBef>
              <a:spcAft>
                <a:spcPts val="0"/>
              </a:spcAft>
              <a:buClrTx/>
              <a:buSzTx/>
              <a:buFontTx/>
              <a:buNone/>
              <a:tabLst/>
              <a:defRPr/>
            </a:pPr>
            <a:r>
              <a:rPr kumimoji="0" sz="1001" b="0" i="0" u="none" strike="noStrike" kern="0" cap="none" spc="0" normalizeH="0" baseline="0" noProof="0" dirty="0">
                <a:ln>
                  <a:noFill/>
                </a:ln>
                <a:solidFill>
                  <a:srgbClr val="2D68B2"/>
                </a:solidFill>
                <a:effectLst/>
                <a:uLnTx/>
                <a:uFillTx/>
                <a:latin typeface="Raleway Medium"/>
                <a:ea typeface="+mn-ea"/>
                <a:cs typeface="Raleway Medium"/>
              </a:rPr>
              <a:t>Vi</a:t>
            </a:r>
            <a:r>
              <a:rPr kumimoji="0" sz="1001" b="0" i="0" u="none" strike="noStrike" kern="0" cap="none" spc="-18" normalizeH="0" baseline="0" noProof="0" dirty="0">
                <a:ln>
                  <a:noFill/>
                </a:ln>
                <a:solidFill>
                  <a:srgbClr val="2D68B2"/>
                </a:solidFill>
                <a:effectLst/>
                <a:uLnTx/>
                <a:uFillTx/>
                <a:latin typeface="Raleway Medium"/>
                <a:ea typeface="+mn-ea"/>
                <a:cs typeface="Raleway Medium"/>
              </a:rPr>
              <a:t> </a:t>
            </a:r>
            <a:r>
              <a:rPr kumimoji="0" sz="1001" b="0" i="0" u="none" strike="noStrike" kern="0" cap="none" spc="0" normalizeH="0" baseline="0" noProof="0" dirty="0">
                <a:ln>
                  <a:noFill/>
                </a:ln>
                <a:solidFill>
                  <a:srgbClr val="2D68B2"/>
                </a:solidFill>
                <a:effectLst/>
                <a:uLnTx/>
                <a:uFillTx/>
                <a:latin typeface="Raleway Medium"/>
                <a:ea typeface="+mn-ea"/>
                <a:cs typeface="Raleway Medium"/>
              </a:rPr>
              <a:t>taler</a:t>
            </a:r>
            <a:r>
              <a:rPr kumimoji="0" sz="1001" b="0" i="0" u="none" strike="noStrike" kern="0" cap="none" spc="-33" normalizeH="0" baseline="0" noProof="0" dirty="0">
                <a:ln>
                  <a:noFill/>
                </a:ln>
                <a:solidFill>
                  <a:srgbClr val="2D68B2"/>
                </a:solidFill>
                <a:effectLst/>
                <a:uLnTx/>
                <a:uFillTx/>
                <a:latin typeface="Raleway Medium"/>
                <a:ea typeface="+mn-ea"/>
                <a:cs typeface="Raleway Medium"/>
              </a:rPr>
              <a:t> </a:t>
            </a:r>
            <a:r>
              <a:rPr kumimoji="0" sz="1001" b="0" i="0" u="none" strike="noStrike" kern="0" cap="none" spc="0" normalizeH="0" baseline="0" noProof="0" dirty="0">
                <a:ln>
                  <a:noFill/>
                </a:ln>
                <a:solidFill>
                  <a:srgbClr val="2D68B2"/>
                </a:solidFill>
                <a:effectLst/>
                <a:uLnTx/>
                <a:uFillTx/>
                <a:latin typeface="Raleway Medium"/>
                <a:ea typeface="+mn-ea"/>
                <a:cs typeface="Raleway Medium"/>
              </a:rPr>
              <a:t>med</a:t>
            </a:r>
            <a:r>
              <a:rPr kumimoji="0" sz="1001" b="0" i="0" u="none" strike="noStrike" kern="0" cap="none" spc="-15" normalizeH="0" baseline="0" noProof="0" dirty="0">
                <a:ln>
                  <a:noFill/>
                </a:ln>
                <a:solidFill>
                  <a:srgbClr val="2D68B2"/>
                </a:solidFill>
                <a:effectLst/>
                <a:uLnTx/>
                <a:uFillTx/>
                <a:latin typeface="Raleway Medium"/>
                <a:ea typeface="+mn-ea"/>
                <a:cs typeface="Raleway Medium"/>
              </a:rPr>
              <a:t> </a:t>
            </a:r>
            <a:r>
              <a:rPr kumimoji="0" sz="1001" b="0" i="0" u="none" strike="noStrike" kern="0" cap="none" spc="0" normalizeH="0" baseline="0" noProof="0" dirty="0">
                <a:ln>
                  <a:noFill/>
                </a:ln>
                <a:solidFill>
                  <a:srgbClr val="2D68B2"/>
                </a:solidFill>
                <a:effectLst/>
                <a:uLnTx/>
                <a:uFillTx/>
                <a:latin typeface="Raleway Medium"/>
                <a:ea typeface="+mn-ea"/>
                <a:cs typeface="Raleway Medium"/>
              </a:rPr>
              <a:t>hinanden,</a:t>
            </a:r>
            <a:r>
              <a:rPr kumimoji="0" sz="1001" b="0" i="0" u="none" strike="noStrike" kern="0" cap="none" spc="-15" normalizeH="0" baseline="0" noProof="0" dirty="0">
                <a:ln>
                  <a:noFill/>
                </a:ln>
                <a:solidFill>
                  <a:srgbClr val="2D68B2"/>
                </a:solidFill>
                <a:effectLst/>
                <a:uLnTx/>
                <a:uFillTx/>
                <a:latin typeface="Raleway Medium"/>
                <a:ea typeface="+mn-ea"/>
                <a:cs typeface="Raleway Medium"/>
              </a:rPr>
              <a:t> </a:t>
            </a:r>
            <a:r>
              <a:rPr kumimoji="0" sz="1001" b="0" i="0" u="none" strike="noStrike" kern="0" cap="none" spc="0" normalizeH="0" baseline="0" noProof="0" dirty="0">
                <a:ln>
                  <a:noFill/>
                </a:ln>
                <a:solidFill>
                  <a:srgbClr val="2D68B2"/>
                </a:solidFill>
                <a:effectLst/>
                <a:uLnTx/>
                <a:uFillTx/>
                <a:latin typeface="Raleway Medium"/>
                <a:ea typeface="+mn-ea"/>
                <a:cs typeface="Raleway Medium"/>
              </a:rPr>
              <a:t>får</a:t>
            </a:r>
            <a:r>
              <a:rPr kumimoji="0" sz="1001" b="0" i="0" u="none" strike="noStrike" kern="0" cap="none" spc="-36" normalizeH="0" baseline="0" noProof="0" dirty="0">
                <a:ln>
                  <a:noFill/>
                </a:ln>
                <a:solidFill>
                  <a:srgbClr val="2D68B2"/>
                </a:solidFill>
                <a:effectLst/>
                <a:uLnTx/>
                <a:uFillTx/>
                <a:latin typeface="Raleway Medium"/>
                <a:ea typeface="+mn-ea"/>
                <a:cs typeface="Raleway Medium"/>
              </a:rPr>
              <a:t> </a:t>
            </a:r>
            <a:r>
              <a:rPr kumimoji="0" sz="1001" b="0" i="0" u="none" strike="noStrike" kern="0" cap="none" spc="0" normalizeH="0" baseline="0" noProof="0" dirty="0">
                <a:ln>
                  <a:noFill/>
                </a:ln>
                <a:solidFill>
                  <a:srgbClr val="2D68B2"/>
                </a:solidFill>
                <a:effectLst/>
                <a:uLnTx/>
                <a:uFillTx/>
                <a:latin typeface="Raleway Medium"/>
                <a:ea typeface="+mn-ea"/>
                <a:cs typeface="Raleway Medium"/>
              </a:rPr>
              <a:t>ting</a:t>
            </a:r>
            <a:r>
              <a:rPr kumimoji="0" sz="1001" b="0" i="0" u="none" strike="noStrike" kern="0" cap="none" spc="-15" normalizeH="0" baseline="0" noProof="0" dirty="0">
                <a:ln>
                  <a:noFill/>
                </a:ln>
                <a:solidFill>
                  <a:srgbClr val="2D68B2"/>
                </a:solidFill>
                <a:effectLst/>
                <a:uLnTx/>
                <a:uFillTx/>
                <a:latin typeface="Raleway Medium"/>
                <a:ea typeface="+mn-ea"/>
                <a:cs typeface="Raleway Medium"/>
              </a:rPr>
              <a:t> </a:t>
            </a:r>
            <a:r>
              <a:rPr kumimoji="0" sz="1001" b="0" i="0" u="none" strike="noStrike" kern="0" cap="none" spc="0" normalizeH="0" baseline="0" noProof="0" dirty="0">
                <a:ln>
                  <a:noFill/>
                </a:ln>
                <a:solidFill>
                  <a:srgbClr val="2D68B2"/>
                </a:solidFill>
                <a:effectLst/>
                <a:uLnTx/>
                <a:uFillTx/>
                <a:latin typeface="Raleway Medium"/>
                <a:ea typeface="+mn-ea"/>
                <a:cs typeface="Raleway Medium"/>
              </a:rPr>
              <a:t>til</a:t>
            </a:r>
            <a:r>
              <a:rPr kumimoji="0" sz="1001" b="0" i="0" u="none" strike="noStrike" kern="0" cap="none" spc="-42" normalizeH="0" baseline="0" noProof="0" dirty="0">
                <a:ln>
                  <a:noFill/>
                </a:ln>
                <a:solidFill>
                  <a:srgbClr val="2D68B2"/>
                </a:solidFill>
                <a:effectLst/>
                <a:uLnTx/>
                <a:uFillTx/>
                <a:latin typeface="Raleway Medium"/>
                <a:ea typeface="+mn-ea"/>
                <a:cs typeface="Raleway Medium"/>
              </a:rPr>
              <a:t> </a:t>
            </a:r>
            <a:r>
              <a:rPr kumimoji="0" sz="1001" b="0" i="0" u="none" strike="noStrike" kern="0" cap="none" spc="0" normalizeH="0" baseline="0" noProof="0" dirty="0">
                <a:ln>
                  <a:noFill/>
                </a:ln>
                <a:solidFill>
                  <a:srgbClr val="2D68B2"/>
                </a:solidFill>
                <a:effectLst/>
                <a:uLnTx/>
                <a:uFillTx/>
                <a:latin typeface="Raleway Medium"/>
                <a:ea typeface="+mn-ea"/>
                <a:cs typeface="Raleway Medium"/>
              </a:rPr>
              <a:t>at</a:t>
            </a:r>
            <a:r>
              <a:rPr kumimoji="0" sz="1001" b="0" i="0" u="none" strike="noStrike" kern="0" cap="none" spc="-15" normalizeH="0" baseline="0" noProof="0" dirty="0">
                <a:ln>
                  <a:noFill/>
                </a:ln>
                <a:solidFill>
                  <a:srgbClr val="2D68B2"/>
                </a:solidFill>
                <a:effectLst/>
                <a:uLnTx/>
                <a:uFillTx/>
                <a:latin typeface="Raleway Medium"/>
                <a:ea typeface="+mn-ea"/>
                <a:cs typeface="Raleway Medium"/>
              </a:rPr>
              <a:t> </a:t>
            </a:r>
            <a:r>
              <a:rPr kumimoji="0" sz="1001" b="0" i="0" u="none" strike="noStrike" kern="0" cap="none" spc="0" normalizeH="0" baseline="0" noProof="0" dirty="0">
                <a:ln>
                  <a:noFill/>
                </a:ln>
                <a:solidFill>
                  <a:srgbClr val="2D68B2"/>
                </a:solidFill>
                <a:effectLst/>
                <a:uLnTx/>
                <a:uFillTx/>
                <a:latin typeface="Raleway Medium"/>
                <a:ea typeface="+mn-ea"/>
                <a:cs typeface="Raleway Medium"/>
              </a:rPr>
              <a:t>ske</a:t>
            </a:r>
            <a:r>
              <a:rPr kumimoji="0" sz="1001" b="0" i="0" u="none" strike="noStrike" kern="0" cap="none" spc="-15" normalizeH="0" baseline="0" noProof="0" dirty="0">
                <a:ln>
                  <a:noFill/>
                </a:ln>
                <a:solidFill>
                  <a:srgbClr val="2D68B2"/>
                </a:solidFill>
                <a:effectLst/>
                <a:uLnTx/>
                <a:uFillTx/>
                <a:latin typeface="Raleway Medium"/>
                <a:ea typeface="+mn-ea"/>
                <a:cs typeface="Raleway Medium"/>
              </a:rPr>
              <a:t> og </a:t>
            </a:r>
            <a:r>
              <a:rPr kumimoji="0" sz="1001" b="0" i="0" u="none" strike="noStrike" kern="0" cap="none" spc="-6" normalizeH="0" baseline="0" noProof="0" dirty="0">
                <a:ln>
                  <a:noFill/>
                </a:ln>
                <a:solidFill>
                  <a:srgbClr val="2D68B2"/>
                </a:solidFill>
                <a:effectLst/>
                <a:uLnTx/>
                <a:uFillTx/>
                <a:latin typeface="Raleway Medium"/>
                <a:ea typeface="+mn-ea"/>
                <a:cs typeface="Raleway Medium"/>
              </a:rPr>
              <a:t>finder</a:t>
            </a:r>
            <a:r>
              <a:rPr kumimoji="0" sz="1001" b="0" i="0" u="none" strike="noStrike" kern="0" cap="none" spc="-39" normalizeH="0" baseline="0" noProof="0" dirty="0">
                <a:ln>
                  <a:noFill/>
                </a:ln>
                <a:solidFill>
                  <a:srgbClr val="2D68B2"/>
                </a:solidFill>
                <a:effectLst/>
                <a:uLnTx/>
                <a:uFillTx/>
                <a:latin typeface="Raleway Medium"/>
                <a:ea typeface="+mn-ea"/>
                <a:cs typeface="Raleway Medium"/>
              </a:rPr>
              <a:t> </a:t>
            </a:r>
            <a:r>
              <a:rPr kumimoji="0" sz="1001" b="0" i="0" u="none" strike="noStrike" kern="0" cap="none" spc="0" normalizeH="0" baseline="0" noProof="0" dirty="0">
                <a:ln>
                  <a:noFill/>
                </a:ln>
                <a:solidFill>
                  <a:srgbClr val="2D68B2"/>
                </a:solidFill>
                <a:effectLst/>
                <a:uLnTx/>
                <a:uFillTx/>
                <a:latin typeface="Raleway Medium"/>
                <a:ea typeface="+mn-ea"/>
                <a:cs typeface="Raleway Medium"/>
              </a:rPr>
              <a:t>løsninger,</a:t>
            </a:r>
            <a:r>
              <a:rPr kumimoji="0" sz="1001" b="0" i="0" u="none" strike="noStrike" kern="0" cap="none" spc="-18" normalizeH="0" baseline="0" noProof="0" dirty="0">
                <a:ln>
                  <a:noFill/>
                </a:ln>
                <a:solidFill>
                  <a:srgbClr val="2D68B2"/>
                </a:solidFill>
                <a:effectLst/>
                <a:uLnTx/>
                <a:uFillTx/>
                <a:latin typeface="Raleway Medium"/>
                <a:ea typeface="+mn-ea"/>
                <a:cs typeface="Raleway Medium"/>
              </a:rPr>
              <a:t> </a:t>
            </a:r>
            <a:r>
              <a:rPr kumimoji="0" sz="1001" b="0" i="0" u="none" strike="noStrike" kern="0" cap="none" spc="0" normalizeH="0" baseline="0" noProof="0" dirty="0">
                <a:ln>
                  <a:noFill/>
                </a:ln>
                <a:solidFill>
                  <a:srgbClr val="2D68B2"/>
                </a:solidFill>
                <a:effectLst/>
                <a:uLnTx/>
                <a:uFillTx/>
                <a:latin typeface="Raleway Medium"/>
                <a:ea typeface="+mn-ea"/>
                <a:cs typeface="Raleway Medium"/>
              </a:rPr>
              <a:t>også</a:t>
            </a:r>
            <a:r>
              <a:rPr kumimoji="0" sz="1001" b="0" i="0" u="none" strike="noStrike" kern="0" cap="none" spc="-18" normalizeH="0" baseline="0" noProof="0" dirty="0">
                <a:ln>
                  <a:noFill/>
                </a:ln>
                <a:solidFill>
                  <a:srgbClr val="2D68B2"/>
                </a:solidFill>
                <a:effectLst/>
                <a:uLnTx/>
                <a:uFillTx/>
                <a:latin typeface="Raleway Medium"/>
                <a:ea typeface="+mn-ea"/>
                <a:cs typeface="Raleway Medium"/>
              </a:rPr>
              <a:t> </a:t>
            </a:r>
            <a:r>
              <a:rPr kumimoji="0" sz="1001" b="0" i="0" u="none" strike="noStrike" kern="0" cap="none" spc="0" normalizeH="0" baseline="0" noProof="0" dirty="0">
                <a:ln>
                  <a:noFill/>
                </a:ln>
                <a:solidFill>
                  <a:srgbClr val="2D68B2"/>
                </a:solidFill>
                <a:effectLst/>
                <a:uLnTx/>
                <a:uFillTx/>
                <a:latin typeface="Raleway Medium"/>
                <a:ea typeface="+mn-ea"/>
                <a:cs typeface="Raleway Medium"/>
              </a:rPr>
              <a:t>hvis</a:t>
            </a:r>
            <a:r>
              <a:rPr kumimoji="0" sz="1001" b="0" i="0" u="none" strike="noStrike" kern="0" cap="none" spc="-39" normalizeH="0" baseline="0" noProof="0" dirty="0">
                <a:ln>
                  <a:noFill/>
                </a:ln>
                <a:solidFill>
                  <a:srgbClr val="2D68B2"/>
                </a:solidFill>
                <a:effectLst/>
                <a:uLnTx/>
                <a:uFillTx/>
                <a:latin typeface="Raleway Medium"/>
                <a:ea typeface="+mn-ea"/>
                <a:cs typeface="Raleway Medium"/>
              </a:rPr>
              <a:t> </a:t>
            </a:r>
            <a:r>
              <a:rPr kumimoji="0" sz="1001" b="0" i="0" u="none" strike="noStrike" kern="0" cap="none" spc="0" normalizeH="0" baseline="0" noProof="0" dirty="0">
                <a:ln>
                  <a:noFill/>
                </a:ln>
                <a:solidFill>
                  <a:srgbClr val="2D68B2"/>
                </a:solidFill>
                <a:effectLst/>
                <a:uLnTx/>
                <a:uFillTx/>
                <a:latin typeface="Raleway Medium"/>
                <a:ea typeface="+mn-ea"/>
                <a:cs typeface="Raleway Medium"/>
              </a:rPr>
              <a:t>vi</a:t>
            </a:r>
            <a:r>
              <a:rPr kumimoji="0" sz="1001" b="0" i="0" u="none" strike="noStrike" kern="0" cap="none" spc="-18" normalizeH="0" baseline="0" noProof="0" dirty="0">
                <a:ln>
                  <a:noFill/>
                </a:ln>
                <a:solidFill>
                  <a:srgbClr val="2D68B2"/>
                </a:solidFill>
                <a:effectLst/>
                <a:uLnTx/>
                <a:uFillTx/>
                <a:latin typeface="Raleway Medium"/>
                <a:ea typeface="+mn-ea"/>
                <a:cs typeface="Raleway Medium"/>
              </a:rPr>
              <a:t> </a:t>
            </a:r>
            <a:r>
              <a:rPr kumimoji="0" sz="1001" b="0" i="0" u="none" strike="noStrike" kern="0" cap="none" spc="0" normalizeH="0" baseline="0" noProof="0" dirty="0">
                <a:ln>
                  <a:noFill/>
                </a:ln>
                <a:solidFill>
                  <a:srgbClr val="2D68B2"/>
                </a:solidFill>
                <a:effectLst/>
                <a:uLnTx/>
                <a:uFillTx/>
                <a:latin typeface="Raleway Medium"/>
                <a:ea typeface="+mn-ea"/>
                <a:cs typeface="Raleway Medium"/>
              </a:rPr>
              <a:t>må</a:t>
            </a:r>
            <a:r>
              <a:rPr kumimoji="0" sz="1001" b="0" i="0" u="none" strike="noStrike" kern="0" cap="none" spc="-18" normalizeH="0" baseline="0" noProof="0" dirty="0">
                <a:ln>
                  <a:noFill/>
                </a:ln>
                <a:solidFill>
                  <a:srgbClr val="2D68B2"/>
                </a:solidFill>
                <a:effectLst/>
                <a:uLnTx/>
                <a:uFillTx/>
                <a:latin typeface="Raleway Medium"/>
                <a:ea typeface="+mn-ea"/>
                <a:cs typeface="Raleway Medium"/>
              </a:rPr>
              <a:t> </a:t>
            </a:r>
            <a:r>
              <a:rPr kumimoji="0" sz="1001" b="0" i="0" u="none" strike="noStrike" kern="0" cap="none" spc="0" normalizeH="0" baseline="0" noProof="0" dirty="0">
                <a:ln>
                  <a:noFill/>
                </a:ln>
                <a:solidFill>
                  <a:srgbClr val="2D68B2"/>
                </a:solidFill>
                <a:effectLst/>
                <a:uLnTx/>
                <a:uFillTx/>
                <a:latin typeface="Raleway Medium"/>
                <a:ea typeface="+mn-ea"/>
                <a:cs typeface="Raleway Medium"/>
              </a:rPr>
              <a:t>sige</a:t>
            </a:r>
            <a:r>
              <a:rPr kumimoji="0" sz="1001" b="0" i="0" u="none" strike="noStrike" kern="0" cap="none" spc="-18" normalizeH="0" baseline="0" noProof="0" dirty="0">
                <a:ln>
                  <a:noFill/>
                </a:ln>
                <a:solidFill>
                  <a:srgbClr val="2D68B2"/>
                </a:solidFill>
                <a:effectLst/>
                <a:uLnTx/>
                <a:uFillTx/>
                <a:latin typeface="Raleway Medium"/>
                <a:ea typeface="+mn-ea"/>
                <a:cs typeface="Raleway Medium"/>
              </a:rPr>
              <a:t> </a:t>
            </a:r>
            <a:r>
              <a:rPr kumimoji="0" sz="1001" b="0" i="0" u="none" strike="noStrike" kern="0" cap="none" spc="-12" normalizeH="0" baseline="0" noProof="0" dirty="0">
                <a:ln>
                  <a:noFill/>
                </a:ln>
                <a:solidFill>
                  <a:srgbClr val="2D68B2"/>
                </a:solidFill>
                <a:effectLst/>
                <a:uLnTx/>
                <a:uFillTx/>
                <a:latin typeface="Raleway Medium"/>
                <a:ea typeface="+mn-ea"/>
                <a:cs typeface="Raleway Medium"/>
              </a:rPr>
              <a:t>nej.</a:t>
            </a:r>
            <a:endParaRPr kumimoji="0" sz="1001" b="0" i="0" u="none" strike="noStrike" kern="0" cap="none" spc="0" normalizeH="0" baseline="0" noProof="0" dirty="0">
              <a:ln>
                <a:noFill/>
              </a:ln>
              <a:solidFill>
                <a:sysClr val="windowText" lastClr="000000"/>
              </a:solidFill>
              <a:effectLst/>
              <a:uLnTx/>
              <a:uFillTx/>
              <a:latin typeface="Raleway Medium"/>
              <a:ea typeface="+mn-ea"/>
              <a:cs typeface="Raleway Medium"/>
            </a:endParaRPr>
          </a:p>
          <a:p>
            <a:pPr marL="494807" marR="2678890" lvl="0" indent="0" algn="l" defTabSz="554492" rtl="0" eaLnBrk="1" fontAlgn="auto" latinLnBrk="0" hangingPunct="1">
              <a:lnSpc>
                <a:spcPct val="124900"/>
              </a:lnSpc>
              <a:spcBef>
                <a:spcPts val="500"/>
              </a:spcBef>
              <a:spcAft>
                <a:spcPts val="0"/>
              </a:spcAft>
              <a:buClrTx/>
              <a:buSzTx/>
              <a:buFontTx/>
              <a:buNone/>
              <a:tabLst/>
              <a:defRPr/>
            </a:pPr>
            <a:r>
              <a:rPr kumimoji="0" sz="1001" b="0" i="0" u="none" strike="noStrike" kern="0" cap="none" spc="0" normalizeH="0" baseline="0" noProof="0" dirty="0">
                <a:ln>
                  <a:noFill/>
                </a:ln>
                <a:solidFill>
                  <a:srgbClr val="2D68B2"/>
                </a:solidFill>
                <a:effectLst/>
                <a:uLnTx/>
                <a:uFillTx/>
                <a:latin typeface="Raleway Medium"/>
                <a:ea typeface="+mn-ea"/>
                <a:cs typeface="Raleway Medium"/>
              </a:rPr>
              <a:t>Vi</a:t>
            </a:r>
            <a:r>
              <a:rPr kumimoji="0" sz="1001" b="0" i="0" u="none" strike="noStrike" kern="0" cap="none" spc="-12" normalizeH="0" baseline="0" noProof="0" dirty="0">
                <a:ln>
                  <a:noFill/>
                </a:ln>
                <a:solidFill>
                  <a:srgbClr val="2D68B2"/>
                </a:solidFill>
                <a:effectLst/>
                <a:uLnTx/>
                <a:uFillTx/>
                <a:latin typeface="Raleway Medium"/>
                <a:ea typeface="+mn-ea"/>
                <a:cs typeface="Raleway Medium"/>
              </a:rPr>
              <a:t> </a:t>
            </a:r>
            <a:r>
              <a:rPr kumimoji="0" sz="1001" b="0" i="0" u="none" strike="noStrike" kern="0" cap="none" spc="0" normalizeH="0" baseline="0" noProof="0" dirty="0">
                <a:ln>
                  <a:noFill/>
                </a:ln>
                <a:solidFill>
                  <a:srgbClr val="2D68B2"/>
                </a:solidFill>
                <a:effectLst/>
                <a:uLnTx/>
                <a:uFillTx/>
                <a:latin typeface="Raleway Medium"/>
                <a:ea typeface="+mn-ea"/>
                <a:cs typeface="Raleway Medium"/>
              </a:rPr>
              <a:t>undgår</a:t>
            </a:r>
            <a:r>
              <a:rPr kumimoji="0" sz="1001" b="0" i="0" u="none" strike="noStrike" kern="0" cap="none" spc="-33" normalizeH="0" baseline="0" noProof="0" dirty="0">
                <a:ln>
                  <a:noFill/>
                </a:ln>
                <a:solidFill>
                  <a:srgbClr val="2D68B2"/>
                </a:solidFill>
                <a:effectLst/>
                <a:uLnTx/>
                <a:uFillTx/>
                <a:latin typeface="Raleway Medium"/>
                <a:ea typeface="+mn-ea"/>
                <a:cs typeface="Raleway Medium"/>
              </a:rPr>
              <a:t> </a:t>
            </a:r>
            <a:r>
              <a:rPr kumimoji="0" sz="1001" b="0" i="0" u="none" strike="noStrike" kern="0" cap="none" spc="0" normalizeH="0" baseline="0" noProof="0" dirty="0">
                <a:ln>
                  <a:noFill/>
                </a:ln>
                <a:solidFill>
                  <a:srgbClr val="2D68B2"/>
                </a:solidFill>
                <a:effectLst/>
                <a:uLnTx/>
                <a:uFillTx/>
                <a:latin typeface="Raleway Medium"/>
                <a:ea typeface="+mn-ea"/>
                <a:cs typeface="Raleway Medium"/>
              </a:rPr>
              <a:t>egenrådigt</a:t>
            </a:r>
            <a:r>
              <a:rPr kumimoji="0" sz="1001" b="0" i="0" u="none" strike="noStrike" kern="0" cap="none" spc="-9" normalizeH="0" baseline="0" noProof="0" dirty="0">
                <a:ln>
                  <a:noFill/>
                </a:ln>
                <a:solidFill>
                  <a:srgbClr val="2D68B2"/>
                </a:solidFill>
                <a:effectLst/>
                <a:uLnTx/>
                <a:uFillTx/>
                <a:latin typeface="Raleway Medium"/>
                <a:ea typeface="+mn-ea"/>
                <a:cs typeface="Raleway Medium"/>
              </a:rPr>
              <a:t> </a:t>
            </a:r>
            <a:r>
              <a:rPr kumimoji="0" sz="1001" b="0" i="0" u="none" strike="noStrike" kern="0" cap="none" spc="0" normalizeH="0" baseline="0" noProof="0" dirty="0">
                <a:ln>
                  <a:noFill/>
                </a:ln>
                <a:solidFill>
                  <a:srgbClr val="2D68B2"/>
                </a:solidFill>
                <a:effectLst/>
                <a:uLnTx/>
                <a:uFillTx/>
                <a:latin typeface="Raleway Medium"/>
                <a:ea typeface="+mn-ea"/>
                <a:cs typeface="Raleway Medium"/>
              </a:rPr>
              <a:t>at</a:t>
            </a:r>
            <a:r>
              <a:rPr kumimoji="0" sz="1001" b="0" i="0" u="none" strike="noStrike" kern="0" cap="none" spc="-12" normalizeH="0" baseline="0" noProof="0" dirty="0">
                <a:ln>
                  <a:noFill/>
                </a:ln>
                <a:solidFill>
                  <a:srgbClr val="2D68B2"/>
                </a:solidFill>
                <a:effectLst/>
                <a:uLnTx/>
                <a:uFillTx/>
                <a:latin typeface="Raleway Medium"/>
                <a:ea typeface="+mn-ea"/>
                <a:cs typeface="Raleway Medium"/>
              </a:rPr>
              <a:t> træffe</a:t>
            </a:r>
            <a:r>
              <a:rPr kumimoji="0" sz="1001" b="0" i="0" u="none" strike="noStrike" kern="0" cap="none" spc="-9" normalizeH="0" baseline="0" noProof="0" dirty="0">
                <a:ln>
                  <a:noFill/>
                </a:ln>
                <a:solidFill>
                  <a:srgbClr val="2D68B2"/>
                </a:solidFill>
                <a:effectLst/>
                <a:uLnTx/>
                <a:uFillTx/>
                <a:latin typeface="Raleway Medium"/>
                <a:ea typeface="+mn-ea"/>
                <a:cs typeface="Raleway Medium"/>
              </a:rPr>
              <a:t> </a:t>
            </a:r>
            <a:r>
              <a:rPr kumimoji="0" sz="1001" b="0" i="0" u="none" strike="noStrike" kern="0" cap="none" spc="-6" normalizeH="0" baseline="0" noProof="0" dirty="0">
                <a:ln>
                  <a:noFill/>
                </a:ln>
                <a:solidFill>
                  <a:srgbClr val="2D68B2"/>
                </a:solidFill>
                <a:effectLst/>
                <a:uLnTx/>
                <a:uFillTx/>
                <a:latin typeface="Raleway Medium"/>
                <a:ea typeface="+mn-ea"/>
                <a:cs typeface="Raleway Medium"/>
              </a:rPr>
              <a:t>beslutninger </a:t>
            </a:r>
            <a:r>
              <a:rPr kumimoji="0" sz="1001" b="0" i="0" u="none" strike="noStrike" kern="0" cap="none" spc="0" normalizeH="0" baseline="0" noProof="0" dirty="0">
                <a:ln>
                  <a:noFill/>
                </a:ln>
                <a:solidFill>
                  <a:srgbClr val="2D68B2"/>
                </a:solidFill>
                <a:effectLst/>
                <a:uLnTx/>
                <a:uFillTx/>
                <a:latin typeface="Raleway Medium"/>
                <a:ea typeface="+mn-ea"/>
                <a:cs typeface="Raleway Medium"/>
              </a:rPr>
              <a:t>og</a:t>
            </a:r>
            <a:r>
              <a:rPr kumimoji="0" sz="1001" b="0" i="0" u="none" strike="noStrike" kern="0" cap="none" spc="-21" normalizeH="0" baseline="0" noProof="0" dirty="0">
                <a:ln>
                  <a:noFill/>
                </a:ln>
                <a:solidFill>
                  <a:srgbClr val="2D68B2"/>
                </a:solidFill>
                <a:effectLst/>
                <a:uLnTx/>
                <a:uFillTx/>
                <a:latin typeface="Raleway Medium"/>
                <a:ea typeface="+mn-ea"/>
                <a:cs typeface="Raleway Medium"/>
              </a:rPr>
              <a:t> </a:t>
            </a:r>
            <a:r>
              <a:rPr kumimoji="0" sz="1001" b="0" i="0" u="none" strike="noStrike" kern="0" cap="none" spc="0" normalizeH="0" baseline="0" noProof="0" dirty="0">
                <a:ln>
                  <a:noFill/>
                </a:ln>
                <a:solidFill>
                  <a:srgbClr val="2D68B2"/>
                </a:solidFill>
                <a:effectLst/>
                <a:uLnTx/>
                <a:uFillTx/>
                <a:latin typeface="Raleway Medium"/>
                <a:ea typeface="+mn-ea"/>
                <a:cs typeface="Raleway Medium"/>
              </a:rPr>
              <a:t>at</a:t>
            </a:r>
            <a:r>
              <a:rPr kumimoji="0" sz="1001" b="0" i="0" u="none" strike="noStrike" kern="0" cap="none" spc="-21" normalizeH="0" baseline="0" noProof="0" dirty="0">
                <a:ln>
                  <a:noFill/>
                </a:ln>
                <a:solidFill>
                  <a:srgbClr val="2D68B2"/>
                </a:solidFill>
                <a:effectLst/>
                <a:uLnTx/>
                <a:uFillTx/>
                <a:latin typeface="Raleway Medium"/>
                <a:ea typeface="+mn-ea"/>
                <a:cs typeface="Raleway Medium"/>
              </a:rPr>
              <a:t> </a:t>
            </a:r>
            <a:r>
              <a:rPr kumimoji="0" sz="1001" b="0" i="0" u="none" strike="noStrike" kern="0" cap="none" spc="0" normalizeH="0" baseline="0" noProof="0" dirty="0">
                <a:ln>
                  <a:noFill/>
                </a:ln>
                <a:solidFill>
                  <a:srgbClr val="2D68B2"/>
                </a:solidFill>
                <a:effectLst/>
                <a:uLnTx/>
                <a:uFillTx/>
                <a:latin typeface="Raleway Medium"/>
                <a:ea typeface="+mn-ea"/>
                <a:cs typeface="Raleway Medium"/>
              </a:rPr>
              <a:t>tænke</a:t>
            </a:r>
            <a:r>
              <a:rPr kumimoji="0" sz="1001" b="0" i="0" u="none" strike="noStrike" kern="0" cap="none" spc="-36" normalizeH="0" baseline="0" noProof="0" dirty="0">
                <a:ln>
                  <a:noFill/>
                </a:ln>
                <a:solidFill>
                  <a:srgbClr val="2D68B2"/>
                </a:solidFill>
                <a:effectLst/>
                <a:uLnTx/>
                <a:uFillTx/>
                <a:latin typeface="Raleway Medium"/>
                <a:ea typeface="+mn-ea"/>
                <a:cs typeface="Raleway Medium"/>
              </a:rPr>
              <a:t> </a:t>
            </a:r>
            <a:r>
              <a:rPr kumimoji="0" sz="1001" b="0" i="0" u="none" strike="noStrike" kern="0" cap="none" spc="0" normalizeH="0" baseline="0" noProof="0" dirty="0">
                <a:ln>
                  <a:noFill/>
                </a:ln>
                <a:solidFill>
                  <a:srgbClr val="2D68B2"/>
                </a:solidFill>
                <a:effectLst/>
                <a:uLnTx/>
                <a:uFillTx/>
                <a:latin typeface="Raleway Medium"/>
                <a:ea typeface="+mn-ea"/>
                <a:cs typeface="Raleway Medium"/>
              </a:rPr>
              <a:t>”dem</a:t>
            </a:r>
            <a:r>
              <a:rPr kumimoji="0" sz="1001" b="0" i="0" u="none" strike="noStrike" kern="0" cap="none" spc="-21" normalizeH="0" baseline="0" noProof="0" dirty="0">
                <a:ln>
                  <a:noFill/>
                </a:ln>
                <a:solidFill>
                  <a:srgbClr val="2D68B2"/>
                </a:solidFill>
                <a:effectLst/>
                <a:uLnTx/>
                <a:uFillTx/>
                <a:latin typeface="Raleway Medium"/>
                <a:ea typeface="+mn-ea"/>
                <a:cs typeface="Raleway Medium"/>
              </a:rPr>
              <a:t> </a:t>
            </a:r>
            <a:r>
              <a:rPr kumimoji="0" sz="1001" b="0" i="0" u="none" strike="noStrike" kern="0" cap="none" spc="0" normalizeH="0" baseline="0" noProof="0" dirty="0">
                <a:ln>
                  <a:noFill/>
                </a:ln>
                <a:solidFill>
                  <a:srgbClr val="2D68B2"/>
                </a:solidFill>
                <a:effectLst/>
                <a:uLnTx/>
                <a:uFillTx/>
                <a:latin typeface="Raleway Medium"/>
                <a:ea typeface="+mn-ea"/>
                <a:cs typeface="Raleway Medium"/>
              </a:rPr>
              <a:t>og</a:t>
            </a:r>
            <a:r>
              <a:rPr kumimoji="0" sz="1001" b="0" i="0" u="none" strike="noStrike" kern="0" cap="none" spc="-21" normalizeH="0" baseline="0" noProof="0" dirty="0">
                <a:ln>
                  <a:noFill/>
                </a:ln>
                <a:solidFill>
                  <a:srgbClr val="2D68B2"/>
                </a:solidFill>
                <a:effectLst/>
                <a:uLnTx/>
                <a:uFillTx/>
                <a:latin typeface="Raleway Medium"/>
                <a:ea typeface="+mn-ea"/>
                <a:cs typeface="Raleway Medium"/>
              </a:rPr>
              <a:t> </a:t>
            </a:r>
            <a:r>
              <a:rPr kumimoji="0" sz="1001" b="0" i="0" u="none" strike="noStrike" kern="0" cap="none" spc="-12" normalizeH="0" baseline="0" noProof="0" dirty="0">
                <a:ln>
                  <a:noFill/>
                </a:ln>
                <a:solidFill>
                  <a:srgbClr val="2D68B2"/>
                </a:solidFill>
                <a:effectLst/>
                <a:uLnTx/>
                <a:uFillTx/>
                <a:latin typeface="Raleway Medium"/>
                <a:ea typeface="+mn-ea"/>
                <a:cs typeface="Raleway Medium"/>
              </a:rPr>
              <a:t>os”.</a:t>
            </a:r>
            <a:endParaRPr kumimoji="0" sz="1001" b="0" i="0" u="none" strike="noStrike" kern="0" cap="none" spc="0" normalizeH="0" baseline="0" noProof="0" dirty="0">
              <a:ln>
                <a:noFill/>
              </a:ln>
              <a:solidFill>
                <a:sysClr val="windowText" lastClr="000000"/>
              </a:solidFill>
              <a:effectLst/>
              <a:uLnTx/>
              <a:uFillTx/>
              <a:latin typeface="Raleway Medium"/>
              <a:ea typeface="+mn-ea"/>
              <a:cs typeface="Raleway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xEl>
                                              <p:pRg st="1" end="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4">
                                            <p:txEl>
                                              <p:pRg st="3" end="3"/>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4238" y="2113254"/>
            <a:ext cx="11409680" cy="984250"/>
          </a:xfrm>
          <a:custGeom>
            <a:avLst/>
            <a:gdLst/>
            <a:ahLst/>
            <a:cxnLst/>
            <a:rect l="l" t="t" r="r" b="b"/>
            <a:pathLst>
              <a:path w="11409680" h="984250">
                <a:moveTo>
                  <a:pt x="11409553" y="0"/>
                </a:moveTo>
                <a:lnTo>
                  <a:pt x="0" y="0"/>
                </a:lnTo>
                <a:lnTo>
                  <a:pt x="0" y="983894"/>
                </a:lnTo>
                <a:lnTo>
                  <a:pt x="11409553" y="983894"/>
                </a:lnTo>
                <a:lnTo>
                  <a:pt x="11409553" y="0"/>
                </a:lnTo>
                <a:close/>
              </a:path>
            </a:pathLst>
          </a:custGeom>
          <a:solidFill>
            <a:srgbClr val="DCE6E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 name="object 3"/>
          <p:cNvSpPr/>
          <p:nvPr/>
        </p:nvSpPr>
        <p:spPr>
          <a:xfrm>
            <a:off x="1861311" y="670801"/>
            <a:ext cx="2406015" cy="1169670"/>
          </a:xfrm>
          <a:custGeom>
            <a:avLst/>
            <a:gdLst/>
            <a:ahLst/>
            <a:cxnLst/>
            <a:rect l="l" t="t" r="r" b="b"/>
            <a:pathLst>
              <a:path w="2406015" h="1169670">
                <a:moveTo>
                  <a:pt x="2405888" y="0"/>
                </a:moveTo>
                <a:lnTo>
                  <a:pt x="0" y="0"/>
                </a:lnTo>
                <a:lnTo>
                  <a:pt x="0" y="1169555"/>
                </a:lnTo>
                <a:lnTo>
                  <a:pt x="2405888" y="1169555"/>
                </a:lnTo>
                <a:lnTo>
                  <a:pt x="2405888" y="0"/>
                </a:lnTo>
                <a:close/>
              </a:path>
            </a:pathLst>
          </a:custGeom>
          <a:solidFill>
            <a:srgbClr val="FEDDC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 name="object 4"/>
          <p:cNvSpPr txBox="1"/>
          <p:nvPr/>
        </p:nvSpPr>
        <p:spPr>
          <a:xfrm>
            <a:off x="2414777" y="700013"/>
            <a:ext cx="1298575" cy="609782"/>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endParaRPr kumimoji="0" lang="da-DK" sz="1900" b="1" i="0" u="none" strike="noStrike" kern="0" cap="none" spc="-10" normalizeH="0" baseline="0" noProof="0" dirty="0">
              <a:ln>
                <a:noFill/>
              </a:ln>
              <a:solidFill>
                <a:srgbClr val="F26721"/>
              </a:solidFill>
              <a:effectLst/>
              <a:uLnTx/>
              <a:uFillTx/>
              <a:latin typeface="Arial"/>
              <a:ea typeface="+mn-ea"/>
              <a:cs typeface="Arial"/>
            </a:endParaRPr>
          </a:p>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da-DK" sz="1900" b="1" i="0" u="none" strike="noStrike" kern="0" cap="none" spc="-10" normalizeH="0" baseline="0" noProof="0" dirty="0">
                <a:ln>
                  <a:noFill/>
                </a:ln>
                <a:solidFill>
                  <a:srgbClr val="F26721"/>
                </a:solidFill>
                <a:effectLst/>
                <a:uLnTx/>
                <a:uFillTx/>
                <a:latin typeface="Arial"/>
                <a:ea typeface="+mn-ea"/>
                <a:cs typeface="Arial"/>
              </a:rPr>
              <a:t>Ambitioner</a:t>
            </a:r>
            <a:endParaRPr kumimoji="0" lang="da-DK" sz="1900" b="0" i="0" u="none" strike="noStrike" kern="0" cap="none" spc="0" normalizeH="0" baseline="0" noProof="0" dirty="0">
              <a:ln>
                <a:noFill/>
              </a:ln>
              <a:solidFill>
                <a:srgbClr val="F26721"/>
              </a:solidFill>
              <a:effectLst/>
              <a:uLnTx/>
              <a:uFillTx/>
              <a:latin typeface="Arial"/>
              <a:ea typeface="+mn-ea"/>
              <a:cs typeface="Arial"/>
            </a:endParaRPr>
          </a:p>
        </p:txBody>
      </p:sp>
      <p:sp>
        <p:nvSpPr>
          <p:cNvPr id="5" name="object 5"/>
          <p:cNvSpPr txBox="1"/>
          <p:nvPr/>
        </p:nvSpPr>
        <p:spPr>
          <a:xfrm>
            <a:off x="4886197" y="2235949"/>
            <a:ext cx="1386205" cy="732155"/>
          </a:xfrm>
          <a:prstGeom prst="rect">
            <a:avLst/>
          </a:prstGeom>
        </p:spPr>
        <p:txBody>
          <a:bodyPr vert="horz" wrap="square" lIns="0" tIns="30480" rIns="0" bIns="0" rtlCol="0">
            <a:spAutoFit/>
          </a:bodyPr>
          <a:lstStyle/>
          <a:p>
            <a:pPr marL="0" marR="5080" lvl="0" indent="0" algn="ctr" defTabSz="914400" rtl="0" eaLnBrk="1" fontAlgn="auto" latinLnBrk="0" hangingPunct="1">
              <a:lnSpc>
                <a:spcPts val="1820"/>
              </a:lnSpc>
              <a:spcBef>
                <a:spcPts val="240"/>
              </a:spcBef>
              <a:spcAft>
                <a:spcPts val="0"/>
              </a:spcAft>
              <a:buClrTx/>
              <a:buSzTx/>
              <a:buFontTx/>
              <a:buNone/>
              <a:tabLst/>
              <a:defRPr/>
            </a:pPr>
            <a:r>
              <a:rPr kumimoji="0" sz="1600" b="0" i="0" u="none" strike="noStrike" kern="0" cap="none" spc="0" normalizeH="0" baseline="0" noProof="0" dirty="0">
                <a:ln>
                  <a:noFill/>
                </a:ln>
                <a:solidFill>
                  <a:prstClr val="black"/>
                </a:solidFill>
                <a:effectLst/>
                <a:uLnTx/>
                <a:uFillTx/>
                <a:latin typeface="Arial"/>
                <a:ea typeface="+mn-ea"/>
                <a:cs typeface="Arial"/>
              </a:rPr>
              <a:t>Vi</a:t>
            </a:r>
            <a:r>
              <a:rPr kumimoji="0" sz="1600" b="0" i="0" u="none" strike="noStrike" kern="0" cap="none" spc="-35" normalizeH="0" baseline="0" noProof="0" dirty="0">
                <a:ln>
                  <a:noFill/>
                </a:ln>
                <a:solidFill>
                  <a:prstClr val="black"/>
                </a:solidFill>
                <a:effectLst/>
                <a:uLnTx/>
                <a:uFillTx/>
                <a:latin typeface="Arial"/>
                <a:ea typeface="+mn-ea"/>
                <a:cs typeface="Arial"/>
              </a:rPr>
              <a:t> </a:t>
            </a:r>
            <a:r>
              <a:rPr kumimoji="0" sz="1600" b="0" i="0" u="none" strike="noStrike" kern="0" cap="none" spc="-25" normalizeH="0" baseline="0" noProof="0" dirty="0">
                <a:ln>
                  <a:noFill/>
                </a:ln>
                <a:solidFill>
                  <a:prstClr val="black"/>
                </a:solidFill>
                <a:effectLst/>
                <a:uLnTx/>
                <a:uFillTx/>
                <a:latin typeface="Arial"/>
                <a:ea typeface="+mn-ea"/>
                <a:cs typeface="Arial"/>
              </a:rPr>
              <a:t>er </a:t>
            </a:r>
            <a:r>
              <a:rPr kumimoji="0" sz="1600" b="1" i="0" u="none" strike="noStrike" kern="0" cap="none" spc="-10" normalizeH="0" baseline="0" noProof="0" dirty="0">
                <a:ln>
                  <a:noFill/>
                </a:ln>
                <a:solidFill>
                  <a:prstClr val="black"/>
                </a:solidFill>
                <a:effectLst/>
                <a:uLnTx/>
                <a:uFillTx/>
                <a:latin typeface="Arial"/>
                <a:ea typeface="+mn-ea"/>
                <a:cs typeface="Arial"/>
              </a:rPr>
              <a:t>professionelle medskabere</a:t>
            </a:r>
            <a:endParaRPr kumimoji="0" sz="1600" b="0" i="0" u="none" strike="noStrike" kern="0" cap="none" spc="0" normalizeH="0" baseline="0" noProof="0" dirty="0">
              <a:ln>
                <a:noFill/>
              </a:ln>
              <a:solidFill>
                <a:prstClr val="black"/>
              </a:solidFill>
              <a:effectLst/>
              <a:uLnTx/>
              <a:uFillTx/>
              <a:latin typeface="Arial"/>
              <a:ea typeface="+mn-ea"/>
              <a:cs typeface="Arial"/>
            </a:endParaRPr>
          </a:p>
        </p:txBody>
      </p:sp>
      <p:sp>
        <p:nvSpPr>
          <p:cNvPr id="6" name="object 6"/>
          <p:cNvSpPr txBox="1"/>
          <p:nvPr/>
        </p:nvSpPr>
        <p:spPr>
          <a:xfrm>
            <a:off x="7538339" y="2235949"/>
            <a:ext cx="1149350" cy="732790"/>
          </a:xfrm>
          <a:prstGeom prst="rect">
            <a:avLst/>
          </a:prstGeom>
        </p:spPr>
        <p:txBody>
          <a:bodyPr vert="horz" wrap="square" lIns="0" tIns="24130" rIns="0" bIns="0" rtlCol="0">
            <a:spAutoFit/>
          </a:bodyPr>
          <a:lstStyle/>
          <a:p>
            <a:pPr marL="0" marR="5080" lvl="0" indent="360680" algn="l" defTabSz="914400" rtl="0" eaLnBrk="1" fontAlgn="auto" latinLnBrk="0" hangingPunct="1">
              <a:lnSpc>
                <a:spcPct val="95100"/>
              </a:lnSpc>
              <a:spcBef>
                <a:spcPts val="190"/>
              </a:spcBef>
              <a:spcAft>
                <a:spcPts val="0"/>
              </a:spcAft>
              <a:buClrTx/>
              <a:buSzTx/>
              <a:buFontTx/>
              <a:buNone/>
              <a:tabLst/>
              <a:defRPr/>
            </a:pPr>
            <a:r>
              <a:rPr kumimoji="0" sz="1600" b="0" i="0" u="none" strike="noStrike" kern="0" cap="none" spc="0" normalizeH="0" baseline="0" noProof="0" dirty="0">
                <a:ln>
                  <a:noFill/>
                </a:ln>
                <a:solidFill>
                  <a:prstClr val="black"/>
                </a:solidFill>
                <a:effectLst/>
                <a:uLnTx/>
                <a:uFillTx/>
                <a:latin typeface="Arial"/>
                <a:ea typeface="+mn-ea"/>
                <a:cs typeface="Arial"/>
              </a:rPr>
              <a:t>Vi</a:t>
            </a:r>
            <a:r>
              <a:rPr kumimoji="0" sz="1600" b="0" i="0" u="none" strike="noStrike" kern="0" cap="none" spc="-35" normalizeH="0" baseline="0" noProof="0" dirty="0">
                <a:ln>
                  <a:noFill/>
                </a:ln>
                <a:solidFill>
                  <a:prstClr val="black"/>
                </a:solidFill>
                <a:effectLst/>
                <a:uLnTx/>
                <a:uFillTx/>
                <a:latin typeface="Arial"/>
                <a:ea typeface="+mn-ea"/>
                <a:cs typeface="Arial"/>
              </a:rPr>
              <a:t> </a:t>
            </a:r>
            <a:r>
              <a:rPr kumimoji="0" sz="1600" b="0" i="0" u="none" strike="noStrike" kern="0" cap="none" spc="-25" normalizeH="0" baseline="0" noProof="0" dirty="0">
                <a:ln>
                  <a:noFill/>
                </a:ln>
                <a:solidFill>
                  <a:prstClr val="black"/>
                </a:solidFill>
                <a:effectLst/>
                <a:uLnTx/>
                <a:uFillTx/>
                <a:latin typeface="Arial"/>
                <a:ea typeface="+mn-ea"/>
                <a:cs typeface="Arial"/>
              </a:rPr>
              <a:t>er </a:t>
            </a:r>
            <a:r>
              <a:rPr kumimoji="0" sz="1600" b="1" i="0" u="none" strike="noStrike" kern="0" cap="none" spc="-10" normalizeH="0" baseline="0" noProof="0" dirty="0">
                <a:ln>
                  <a:noFill/>
                </a:ln>
                <a:solidFill>
                  <a:prstClr val="black"/>
                </a:solidFill>
                <a:effectLst/>
                <a:uLnTx/>
                <a:uFillTx/>
                <a:latin typeface="Arial"/>
                <a:ea typeface="+mn-ea"/>
                <a:cs typeface="Arial"/>
              </a:rPr>
              <a:t>kompetente holdspillere</a:t>
            </a:r>
            <a:endParaRPr kumimoji="0" sz="1600" b="0" i="0" u="none" strike="noStrike" kern="0" cap="none" spc="0" normalizeH="0" baseline="0" noProof="0" dirty="0">
              <a:ln>
                <a:noFill/>
              </a:ln>
              <a:solidFill>
                <a:prstClr val="black"/>
              </a:solidFill>
              <a:effectLst/>
              <a:uLnTx/>
              <a:uFillTx/>
              <a:latin typeface="Arial"/>
              <a:ea typeface="+mn-ea"/>
              <a:cs typeface="Arial"/>
            </a:endParaRPr>
          </a:p>
        </p:txBody>
      </p:sp>
      <p:sp>
        <p:nvSpPr>
          <p:cNvPr id="7" name="object 7"/>
          <p:cNvSpPr/>
          <p:nvPr/>
        </p:nvSpPr>
        <p:spPr>
          <a:xfrm>
            <a:off x="392658" y="5043995"/>
            <a:ext cx="11401425" cy="1652270"/>
          </a:xfrm>
          <a:custGeom>
            <a:avLst/>
            <a:gdLst/>
            <a:ahLst/>
            <a:cxnLst/>
            <a:rect l="l" t="t" r="r" b="b"/>
            <a:pathLst>
              <a:path w="11401425" h="1652270">
                <a:moveTo>
                  <a:pt x="11401171" y="0"/>
                </a:moveTo>
                <a:lnTo>
                  <a:pt x="0" y="0"/>
                </a:lnTo>
                <a:lnTo>
                  <a:pt x="0" y="1651762"/>
                </a:lnTo>
                <a:lnTo>
                  <a:pt x="11401171" y="1651762"/>
                </a:lnTo>
                <a:lnTo>
                  <a:pt x="11401171" y="0"/>
                </a:lnTo>
                <a:close/>
              </a:path>
            </a:pathLst>
          </a:custGeom>
          <a:solidFill>
            <a:srgbClr val="DCE6E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 name="object 8"/>
          <p:cNvSpPr txBox="1"/>
          <p:nvPr/>
        </p:nvSpPr>
        <p:spPr>
          <a:xfrm>
            <a:off x="4617592" y="5371537"/>
            <a:ext cx="2158365" cy="492443"/>
          </a:xfrm>
          <a:prstGeom prst="rect">
            <a:avLst/>
          </a:prstGeom>
        </p:spPr>
        <p:txBody>
          <a:bodyPr vert="horz" wrap="square" lIns="0" tIns="30480" rIns="0" bIns="0" rtlCol="0">
            <a:spAutoFit/>
          </a:bodyPr>
          <a:lstStyle/>
          <a:p>
            <a:pPr marL="8890" marR="5080" lvl="0" indent="-9525" algn="ctr" defTabSz="914400" rtl="0" eaLnBrk="1" fontAlgn="auto" latinLnBrk="0" hangingPunct="1">
              <a:lnSpc>
                <a:spcPts val="1820"/>
              </a:lnSpc>
              <a:spcBef>
                <a:spcPts val="240"/>
              </a:spcBef>
              <a:spcAft>
                <a:spcPts val="0"/>
              </a:spcAft>
              <a:buClrTx/>
              <a:buSzTx/>
              <a:buFontTx/>
              <a:buNone/>
              <a:tabLst>
                <a:tab pos="2454275" algn="l"/>
                <a:tab pos="2853690" algn="l"/>
              </a:tabLst>
              <a:defRPr/>
            </a:pPr>
            <a:r>
              <a:rPr kumimoji="0" lang="da-DK" sz="1600" b="0" i="0" u="none" strike="noStrike" kern="0" cap="none" spc="0" normalizeH="0" baseline="0" noProof="0" dirty="0">
                <a:ln>
                  <a:noFill/>
                </a:ln>
                <a:solidFill>
                  <a:prstClr val="black"/>
                </a:solidFill>
                <a:effectLst/>
                <a:uLnTx/>
                <a:uFillTx/>
                <a:latin typeface="Arial"/>
                <a:ea typeface="+mn-ea"/>
                <a:cs typeface="Arial"/>
              </a:rPr>
              <a:t>Vi</a:t>
            </a:r>
            <a:r>
              <a:rPr kumimoji="0" lang="da-DK" sz="1600" b="0" i="0" u="none" strike="noStrike" kern="0" cap="none" spc="-35" normalizeH="0" baseline="0" noProof="0" dirty="0">
                <a:ln>
                  <a:noFill/>
                </a:ln>
                <a:solidFill>
                  <a:prstClr val="black"/>
                </a:solidFill>
                <a:effectLst/>
                <a:uLnTx/>
                <a:uFillTx/>
                <a:latin typeface="Arial"/>
                <a:ea typeface="+mn-ea"/>
                <a:cs typeface="Arial"/>
              </a:rPr>
              <a:t> </a:t>
            </a:r>
            <a:r>
              <a:rPr kumimoji="0" lang="da-DK" sz="1600" b="0" i="0" u="none" strike="noStrike" kern="0" cap="none" spc="0" normalizeH="0" baseline="0" noProof="0" dirty="0">
                <a:ln>
                  <a:noFill/>
                </a:ln>
                <a:solidFill>
                  <a:prstClr val="black"/>
                </a:solidFill>
                <a:effectLst/>
                <a:uLnTx/>
                <a:uFillTx/>
                <a:latin typeface="Arial"/>
                <a:ea typeface="+mn-ea"/>
                <a:cs typeface="Arial"/>
              </a:rPr>
              <a:t>undgår</a:t>
            </a:r>
            <a:r>
              <a:rPr kumimoji="0" lang="da-DK" sz="1600" b="0" i="0" u="none" strike="noStrike" kern="0" cap="none" spc="-20" normalizeH="0" baseline="0" noProof="0" dirty="0">
                <a:ln>
                  <a:noFill/>
                </a:ln>
                <a:solidFill>
                  <a:prstClr val="black"/>
                </a:solidFill>
                <a:effectLst/>
                <a:uLnTx/>
                <a:uFillTx/>
                <a:latin typeface="Arial"/>
                <a:ea typeface="+mn-ea"/>
                <a:cs typeface="Arial"/>
              </a:rPr>
              <a:t> </a:t>
            </a:r>
            <a:r>
              <a:rPr kumimoji="0" lang="da-DK" sz="1600" b="0" i="0" u="none" strike="noStrike" kern="0" cap="none" spc="0" normalizeH="0" baseline="0" noProof="0" dirty="0">
                <a:ln>
                  <a:noFill/>
                </a:ln>
                <a:solidFill>
                  <a:prstClr val="black"/>
                </a:solidFill>
                <a:effectLst/>
                <a:uLnTx/>
                <a:uFillTx/>
                <a:latin typeface="Arial"/>
                <a:ea typeface="+mn-ea"/>
                <a:cs typeface="Arial"/>
              </a:rPr>
              <a:t>at</a:t>
            </a:r>
            <a:r>
              <a:rPr kumimoji="0" lang="da-DK" sz="1600" b="0" i="0" u="none" strike="noStrike" kern="0" cap="none" spc="-10" normalizeH="0" baseline="0" noProof="0" dirty="0">
                <a:ln>
                  <a:noFill/>
                </a:ln>
                <a:solidFill>
                  <a:prstClr val="black"/>
                </a:solidFill>
                <a:effectLst/>
                <a:uLnTx/>
                <a:uFillTx/>
                <a:latin typeface="Arial"/>
                <a:ea typeface="+mn-ea"/>
                <a:cs typeface="Arial"/>
              </a:rPr>
              <a:t> </a:t>
            </a:r>
            <a:r>
              <a:rPr kumimoji="0" lang="da-DK" sz="1600" b="0" i="0" u="none" strike="noStrike" kern="0" cap="none" spc="0" normalizeH="0" baseline="0" noProof="0" dirty="0">
                <a:ln>
                  <a:noFill/>
                </a:ln>
                <a:solidFill>
                  <a:prstClr val="black"/>
                </a:solidFill>
                <a:effectLst/>
                <a:uLnTx/>
                <a:uFillTx/>
                <a:latin typeface="Arial"/>
                <a:ea typeface="+mn-ea"/>
                <a:cs typeface="Arial"/>
              </a:rPr>
              <a:t>stå</a:t>
            </a:r>
            <a:r>
              <a:rPr kumimoji="0" lang="da-DK" sz="1600" b="0" i="0" u="none" strike="noStrike" kern="0" cap="none" spc="-30" normalizeH="0" baseline="0" noProof="0" dirty="0">
                <a:ln>
                  <a:noFill/>
                </a:ln>
                <a:solidFill>
                  <a:prstClr val="black"/>
                </a:solidFill>
                <a:effectLst/>
                <a:uLnTx/>
                <a:uFillTx/>
                <a:latin typeface="Arial"/>
                <a:ea typeface="+mn-ea"/>
                <a:cs typeface="Arial"/>
              </a:rPr>
              <a:t> </a:t>
            </a:r>
            <a:r>
              <a:rPr kumimoji="0" lang="da-DK" sz="1600" b="0" i="0" u="none" strike="noStrike" kern="0" cap="none" spc="0" normalizeH="0" baseline="0" noProof="0" dirty="0">
                <a:ln>
                  <a:noFill/>
                </a:ln>
                <a:solidFill>
                  <a:prstClr val="black"/>
                </a:solidFill>
                <a:effectLst/>
                <a:uLnTx/>
                <a:uFillTx/>
                <a:latin typeface="Arial"/>
                <a:ea typeface="+mn-ea"/>
                <a:cs typeface="Arial"/>
              </a:rPr>
              <a:t>på</a:t>
            </a:r>
            <a:r>
              <a:rPr kumimoji="0" lang="da-DK" sz="1600" b="0" i="0" u="none" strike="noStrike" kern="0" cap="none" spc="-15" normalizeH="0" baseline="0" noProof="0" dirty="0">
                <a:ln>
                  <a:noFill/>
                </a:ln>
                <a:solidFill>
                  <a:prstClr val="black"/>
                </a:solidFill>
                <a:effectLst/>
                <a:uLnTx/>
                <a:uFillTx/>
                <a:latin typeface="Arial"/>
                <a:ea typeface="+mn-ea"/>
                <a:cs typeface="Arial"/>
              </a:rPr>
              <a:t> </a:t>
            </a:r>
            <a:r>
              <a:rPr kumimoji="0" lang="da-DK" sz="1600" b="0" i="0" u="none" strike="noStrike" kern="0" cap="none" spc="-20" normalizeH="0" baseline="0" noProof="0" dirty="0">
                <a:ln>
                  <a:noFill/>
                </a:ln>
                <a:solidFill>
                  <a:prstClr val="black"/>
                </a:solidFill>
                <a:effectLst/>
                <a:uLnTx/>
                <a:uFillTx/>
                <a:latin typeface="Arial"/>
                <a:ea typeface="+mn-ea"/>
                <a:cs typeface="Arial"/>
              </a:rPr>
              <a:t>egen</a:t>
            </a:r>
            <a:r>
              <a:rPr kumimoji="0" lang="da-DK" sz="1600" b="0" i="0" u="none" strike="noStrike" kern="0" cap="none" spc="0" normalizeH="0" baseline="0" noProof="0" dirty="0">
                <a:ln>
                  <a:noFill/>
                </a:ln>
                <a:solidFill>
                  <a:prstClr val="black"/>
                </a:solidFill>
                <a:effectLst/>
                <a:uLnTx/>
                <a:uFillTx/>
                <a:latin typeface="Arial"/>
                <a:ea typeface="+mn-ea"/>
                <a:cs typeface="Arial"/>
              </a:rPr>
              <a:t> ret</a:t>
            </a:r>
            <a:r>
              <a:rPr kumimoji="0" lang="da-DK" sz="1600" b="0" i="0" u="none" strike="noStrike" kern="0" cap="none" spc="-10" normalizeH="0" baseline="0" noProof="0" dirty="0">
                <a:ln>
                  <a:noFill/>
                </a:ln>
                <a:solidFill>
                  <a:prstClr val="black"/>
                </a:solidFill>
                <a:effectLst/>
                <a:uLnTx/>
                <a:uFillTx/>
                <a:latin typeface="Arial"/>
                <a:ea typeface="+mn-ea"/>
                <a:cs typeface="Arial"/>
              </a:rPr>
              <a:t>.</a:t>
            </a:r>
            <a:endParaRPr kumimoji="0" lang="da-DK" sz="1600" b="0" i="0" u="none" strike="noStrike" kern="0" cap="none" spc="0" normalizeH="0" baseline="0" noProof="0" dirty="0">
              <a:ln>
                <a:noFill/>
              </a:ln>
              <a:solidFill>
                <a:prstClr val="black"/>
              </a:solidFill>
              <a:effectLst/>
              <a:uLnTx/>
              <a:uFillTx/>
              <a:latin typeface="Arial"/>
              <a:ea typeface="+mn-ea"/>
              <a:cs typeface="Arial"/>
            </a:endParaRPr>
          </a:p>
        </p:txBody>
      </p:sp>
      <p:sp>
        <p:nvSpPr>
          <p:cNvPr id="9" name="object 9"/>
          <p:cNvSpPr txBox="1"/>
          <p:nvPr/>
        </p:nvSpPr>
        <p:spPr>
          <a:xfrm>
            <a:off x="4369942" y="670801"/>
            <a:ext cx="2406015" cy="1161536"/>
          </a:xfrm>
          <a:prstGeom prst="rect">
            <a:avLst/>
          </a:prstGeom>
          <a:solidFill>
            <a:srgbClr val="C8D2CF"/>
          </a:solidFill>
          <a:ln>
            <a:noFill/>
          </a:ln>
        </p:spPr>
        <p:style>
          <a:lnRef idx="2">
            <a:schemeClr val="accent6">
              <a:shade val="15000"/>
            </a:schemeClr>
          </a:lnRef>
          <a:fillRef idx="1">
            <a:schemeClr val="accent6"/>
          </a:fillRef>
          <a:effectRef idx="0">
            <a:schemeClr val="accent6"/>
          </a:effectRef>
          <a:fontRef idx="minor">
            <a:schemeClr val="lt1"/>
          </a:fontRef>
        </p:style>
        <p:txBody>
          <a:bodyPr vert="horz" wrap="square" lIns="0" tIns="0" rIns="0" bIns="0" rtlCol="0">
            <a:spAutoFit/>
          </a:bodyPr>
          <a:lstStyle/>
          <a:p>
            <a:pPr marL="613410" marR="0" lvl="0" indent="0" algn="l" defTabSz="914400" rtl="0" eaLnBrk="1" fontAlgn="auto" latinLnBrk="0" hangingPunct="1">
              <a:lnSpc>
                <a:spcPts val="2275"/>
              </a:lnSpc>
              <a:spcBef>
                <a:spcPts val="0"/>
              </a:spcBef>
              <a:spcAft>
                <a:spcPts val="0"/>
              </a:spcAft>
              <a:buClrTx/>
              <a:buSzTx/>
              <a:buFontTx/>
              <a:buNone/>
              <a:tabLst/>
              <a:defRPr/>
            </a:pPr>
            <a:endParaRPr kumimoji="0" lang="da-DK" sz="1900" b="1" i="0" u="none" strike="noStrike" kern="0" cap="none" spc="-10" normalizeH="0" baseline="0" noProof="0" dirty="0">
              <a:ln>
                <a:noFill/>
              </a:ln>
              <a:solidFill>
                <a:srgbClr val="1C6B61"/>
              </a:solidFill>
              <a:effectLst/>
              <a:uLnTx/>
              <a:uFillTx/>
              <a:latin typeface="Arial"/>
              <a:ea typeface="+mn-ea"/>
              <a:cs typeface="Arial"/>
            </a:endParaRPr>
          </a:p>
          <a:p>
            <a:pPr marL="613410" marR="0" lvl="0" indent="0" algn="l" defTabSz="914400" rtl="0" eaLnBrk="1" fontAlgn="auto" latinLnBrk="0" hangingPunct="1">
              <a:lnSpc>
                <a:spcPts val="2275"/>
              </a:lnSpc>
              <a:spcBef>
                <a:spcPts val="0"/>
              </a:spcBef>
              <a:spcAft>
                <a:spcPts val="0"/>
              </a:spcAft>
              <a:buClrTx/>
              <a:buSzTx/>
              <a:buFontTx/>
              <a:buNone/>
              <a:tabLst/>
              <a:defRPr/>
            </a:pPr>
            <a:r>
              <a:rPr kumimoji="0" lang="da-DK" sz="1900" b="1" i="0" u="none" strike="noStrike" kern="0" cap="none" spc="-10" normalizeH="0" baseline="0" noProof="0" dirty="0">
                <a:ln>
                  <a:noFill/>
                </a:ln>
                <a:solidFill>
                  <a:srgbClr val="1C6B61"/>
                </a:solidFill>
                <a:effectLst/>
                <a:uLnTx/>
                <a:uFillTx/>
                <a:latin typeface="Arial"/>
                <a:ea typeface="+mn-ea"/>
                <a:cs typeface="Arial"/>
              </a:rPr>
              <a:t>Resultater</a:t>
            </a:r>
          </a:p>
          <a:p>
            <a:pPr marL="613410" marR="0" lvl="0" indent="0" algn="l" defTabSz="914400" rtl="0" eaLnBrk="1" fontAlgn="auto" latinLnBrk="0" hangingPunct="1">
              <a:lnSpc>
                <a:spcPts val="2275"/>
              </a:lnSpc>
              <a:spcBef>
                <a:spcPts val="0"/>
              </a:spcBef>
              <a:spcAft>
                <a:spcPts val="0"/>
              </a:spcAft>
              <a:buClrTx/>
              <a:buSzTx/>
              <a:buFontTx/>
              <a:buNone/>
              <a:tabLst/>
              <a:defRPr/>
            </a:pPr>
            <a:endParaRPr kumimoji="0" lang="da-DK" sz="1900" b="1" i="0" u="none" strike="noStrike" kern="0" cap="none" spc="-10" normalizeH="0" baseline="0" noProof="0" dirty="0">
              <a:ln>
                <a:noFill/>
              </a:ln>
              <a:solidFill>
                <a:srgbClr val="1C6B61"/>
              </a:solidFill>
              <a:effectLst/>
              <a:uLnTx/>
              <a:uFillTx/>
              <a:latin typeface="Arial"/>
              <a:ea typeface="+mn-ea"/>
              <a:cs typeface="Arial"/>
            </a:endParaRPr>
          </a:p>
          <a:p>
            <a:pPr marL="613410" marR="0" lvl="0" indent="0" algn="l" defTabSz="914400" rtl="0" eaLnBrk="1" fontAlgn="auto" latinLnBrk="0" hangingPunct="1">
              <a:lnSpc>
                <a:spcPts val="2275"/>
              </a:lnSpc>
              <a:spcBef>
                <a:spcPts val="0"/>
              </a:spcBef>
              <a:spcAft>
                <a:spcPts val="0"/>
              </a:spcAft>
              <a:buClrTx/>
              <a:buSzTx/>
              <a:buFontTx/>
              <a:buNone/>
              <a:tabLst/>
              <a:defRPr/>
            </a:pPr>
            <a:endParaRPr kumimoji="0" sz="1900" b="0" i="0" u="none" strike="noStrike" kern="0" cap="none" spc="0" normalizeH="0" baseline="0" noProof="0" dirty="0">
              <a:ln>
                <a:noFill/>
              </a:ln>
              <a:solidFill>
                <a:srgbClr val="1C6B61"/>
              </a:solidFill>
              <a:effectLst/>
              <a:uLnTx/>
              <a:uFillTx/>
              <a:latin typeface="Arial"/>
              <a:ea typeface="+mn-ea"/>
              <a:cs typeface="Arial"/>
            </a:endParaRPr>
          </a:p>
        </p:txBody>
      </p:sp>
      <p:sp>
        <p:nvSpPr>
          <p:cNvPr id="10" name="object 10"/>
          <p:cNvSpPr txBox="1"/>
          <p:nvPr/>
        </p:nvSpPr>
        <p:spPr>
          <a:xfrm>
            <a:off x="6895592" y="670801"/>
            <a:ext cx="2406015" cy="1161536"/>
          </a:xfrm>
          <a:prstGeom prst="rect">
            <a:avLst/>
          </a:prstGeom>
          <a:solidFill>
            <a:srgbClr val="E8CAC8"/>
          </a:solidFill>
          <a:ln>
            <a:noFill/>
          </a:ln>
        </p:spPr>
        <p:style>
          <a:lnRef idx="2">
            <a:schemeClr val="accent2">
              <a:shade val="15000"/>
            </a:schemeClr>
          </a:lnRef>
          <a:fillRef idx="1">
            <a:schemeClr val="accent2"/>
          </a:fillRef>
          <a:effectRef idx="0">
            <a:schemeClr val="accent2"/>
          </a:effectRef>
          <a:fontRef idx="minor">
            <a:schemeClr val="lt1"/>
          </a:fontRef>
        </p:style>
        <p:txBody>
          <a:bodyPr vert="horz" wrap="square" lIns="0" tIns="0" rIns="0" bIns="0" rtlCol="0">
            <a:spAutoFit/>
          </a:bodyPr>
          <a:lstStyle/>
          <a:p>
            <a:pPr marL="546735" marR="0" lvl="0" indent="0" algn="l" defTabSz="914400" rtl="0" eaLnBrk="1" fontAlgn="auto" latinLnBrk="0" hangingPunct="1">
              <a:lnSpc>
                <a:spcPts val="2275"/>
              </a:lnSpc>
              <a:spcBef>
                <a:spcPts val="0"/>
              </a:spcBef>
              <a:spcAft>
                <a:spcPts val="0"/>
              </a:spcAft>
              <a:buClrTx/>
              <a:buSzTx/>
              <a:buFontTx/>
              <a:buNone/>
              <a:tabLst/>
              <a:defRPr/>
            </a:pPr>
            <a:endParaRPr kumimoji="0" lang="da-DK" sz="1900" b="1" i="0" u="none" strike="noStrike" kern="0" cap="none" spc="-10" normalizeH="0" baseline="0" noProof="0" dirty="0">
              <a:ln>
                <a:noFill/>
              </a:ln>
              <a:solidFill>
                <a:srgbClr val="B31E4B"/>
              </a:solidFill>
              <a:effectLst/>
              <a:uLnTx/>
              <a:uFillTx/>
              <a:latin typeface="Arial"/>
              <a:ea typeface="+mn-ea"/>
              <a:cs typeface="Arial"/>
            </a:endParaRPr>
          </a:p>
          <a:p>
            <a:pPr marL="546735" marR="0" lvl="0" indent="0" algn="l" defTabSz="914400" rtl="0" eaLnBrk="1" fontAlgn="auto" latinLnBrk="0" hangingPunct="1">
              <a:lnSpc>
                <a:spcPts val="2275"/>
              </a:lnSpc>
              <a:spcBef>
                <a:spcPts val="0"/>
              </a:spcBef>
              <a:spcAft>
                <a:spcPts val="0"/>
              </a:spcAft>
              <a:buClrTx/>
              <a:buSzTx/>
              <a:buFontTx/>
              <a:buNone/>
              <a:tabLst/>
              <a:defRPr/>
            </a:pPr>
            <a:r>
              <a:rPr kumimoji="0" lang="da-DK" sz="1900" b="1" i="0" u="none" strike="noStrike" kern="0" cap="none" spc="-10" normalizeH="0" baseline="0" noProof="0" dirty="0">
                <a:ln>
                  <a:noFill/>
                </a:ln>
                <a:solidFill>
                  <a:srgbClr val="B31E4B"/>
                </a:solidFill>
                <a:effectLst/>
                <a:uLnTx/>
                <a:uFillTx/>
                <a:latin typeface="Arial"/>
                <a:ea typeface="+mn-ea"/>
                <a:cs typeface="Arial"/>
              </a:rPr>
              <a:t>Fællesskab</a:t>
            </a:r>
          </a:p>
          <a:p>
            <a:pPr marL="546735" marR="0" lvl="0" indent="0" algn="l" defTabSz="914400" rtl="0" eaLnBrk="1" fontAlgn="auto" latinLnBrk="0" hangingPunct="1">
              <a:lnSpc>
                <a:spcPts val="2275"/>
              </a:lnSpc>
              <a:spcBef>
                <a:spcPts val="0"/>
              </a:spcBef>
              <a:spcAft>
                <a:spcPts val="0"/>
              </a:spcAft>
              <a:buClrTx/>
              <a:buSzTx/>
              <a:buFontTx/>
              <a:buNone/>
              <a:tabLst/>
              <a:defRPr/>
            </a:pPr>
            <a:endParaRPr kumimoji="0" lang="da-DK" sz="1900" b="1" i="0" u="none" strike="noStrike" kern="0" cap="none" spc="-10" normalizeH="0" baseline="0" noProof="0" dirty="0">
              <a:ln>
                <a:noFill/>
              </a:ln>
              <a:solidFill>
                <a:srgbClr val="B31E4B"/>
              </a:solidFill>
              <a:effectLst/>
              <a:uLnTx/>
              <a:uFillTx/>
              <a:latin typeface="Arial"/>
              <a:ea typeface="+mn-ea"/>
              <a:cs typeface="Arial"/>
            </a:endParaRPr>
          </a:p>
          <a:p>
            <a:pPr marL="546735" marR="0" lvl="0" indent="0" algn="l" defTabSz="914400" rtl="0" eaLnBrk="1" fontAlgn="auto" latinLnBrk="0" hangingPunct="1">
              <a:lnSpc>
                <a:spcPts val="2275"/>
              </a:lnSpc>
              <a:spcBef>
                <a:spcPts val="0"/>
              </a:spcBef>
              <a:spcAft>
                <a:spcPts val="0"/>
              </a:spcAft>
              <a:buClrTx/>
              <a:buSzTx/>
              <a:buFontTx/>
              <a:buNone/>
              <a:tabLst/>
              <a:defRPr/>
            </a:pPr>
            <a:endParaRPr kumimoji="0" sz="1900" b="0" i="0" u="none" strike="noStrike" kern="0" cap="none" spc="0" normalizeH="0" baseline="0" noProof="0" dirty="0">
              <a:ln>
                <a:noFill/>
              </a:ln>
              <a:solidFill>
                <a:srgbClr val="B31E4B"/>
              </a:solidFill>
              <a:effectLst/>
              <a:uLnTx/>
              <a:uFillTx/>
              <a:latin typeface="Arial"/>
              <a:ea typeface="+mn-ea"/>
              <a:cs typeface="Arial"/>
            </a:endParaRPr>
          </a:p>
        </p:txBody>
      </p:sp>
      <p:sp>
        <p:nvSpPr>
          <p:cNvPr id="11" name="object 11"/>
          <p:cNvSpPr txBox="1"/>
          <p:nvPr/>
        </p:nvSpPr>
        <p:spPr>
          <a:xfrm>
            <a:off x="2553970" y="2235949"/>
            <a:ext cx="1032510" cy="732790"/>
          </a:xfrm>
          <a:prstGeom prst="rect">
            <a:avLst/>
          </a:prstGeom>
        </p:spPr>
        <p:txBody>
          <a:bodyPr vert="horz" wrap="square" lIns="0" tIns="24130" rIns="0" bIns="0" rtlCol="0">
            <a:spAutoFit/>
          </a:bodyPr>
          <a:lstStyle/>
          <a:p>
            <a:pPr marL="0" marR="5080" lvl="0" indent="635" algn="ctr" defTabSz="914400" rtl="0" eaLnBrk="1" fontAlgn="auto" latinLnBrk="0" hangingPunct="1">
              <a:lnSpc>
                <a:spcPct val="95100"/>
              </a:lnSpc>
              <a:spcBef>
                <a:spcPts val="190"/>
              </a:spcBef>
              <a:spcAft>
                <a:spcPts val="0"/>
              </a:spcAft>
              <a:buClrTx/>
              <a:buSzTx/>
              <a:buFontTx/>
              <a:buNone/>
              <a:tabLst/>
              <a:defRPr/>
            </a:pPr>
            <a:r>
              <a:rPr kumimoji="0" sz="1600" b="0" i="0" u="none" strike="noStrike" kern="0" cap="none" spc="0" normalizeH="0" baseline="0" noProof="0" dirty="0">
                <a:ln>
                  <a:noFill/>
                </a:ln>
                <a:solidFill>
                  <a:prstClr val="black"/>
                </a:solidFill>
                <a:effectLst/>
                <a:uLnTx/>
                <a:uFillTx/>
                <a:latin typeface="Arial"/>
                <a:ea typeface="+mn-ea"/>
                <a:cs typeface="Arial"/>
              </a:rPr>
              <a:t>Vi</a:t>
            </a:r>
            <a:r>
              <a:rPr kumimoji="0" sz="1600" b="0" i="0" u="none" strike="noStrike" kern="0" cap="none" spc="-35" normalizeH="0" baseline="0" noProof="0" dirty="0">
                <a:ln>
                  <a:noFill/>
                </a:ln>
                <a:solidFill>
                  <a:prstClr val="black"/>
                </a:solidFill>
                <a:effectLst/>
                <a:uLnTx/>
                <a:uFillTx/>
                <a:latin typeface="Arial"/>
                <a:ea typeface="+mn-ea"/>
                <a:cs typeface="Arial"/>
              </a:rPr>
              <a:t> </a:t>
            </a:r>
            <a:r>
              <a:rPr kumimoji="0" sz="1600" b="0" i="0" u="none" strike="noStrike" kern="0" cap="none" spc="-25" normalizeH="0" baseline="0" noProof="0" dirty="0">
                <a:ln>
                  <a:noFill/>
                </a:ln>
                <a:solidFill>
                  <a:prstClr val="black"/>
                </a:solidFill>
                <a:effectLst/>
                <a:uLnTx/>
                <a:uFillTx/>
                <a:latin typeface="Arial"/>
                <a:ea typeface="+mn-ea"/>
                <a:cs typeface="Arial"/>
              </a:rPr>
              <a:t>er </a:t>
            </a:r>
            <a:r>
              <a:rPr kumimoji="0" sz="1600" b="1" i="0" u="none" strike="noStrike" kern="0" cap="none" spc="-10" normalizeH="0" baseline="0" noProof="0" dirty="0">
                <a:ln>
                  <a:noFill/>
                </a:ln>
                <a:solidFill>
                  <a:prstClr val="black"/>
                </a:solidFill>
                <a:effectLst/>
                <a:uLnTx/>
                <a:uFillTx/>
                <a:latin typeface="Arial"/>
                <a:ea typeface="+mn-ea"/>
                <a:cs typeface="Arial"/>
              </a:rPr>
              <a:t>modige </a:t>
            </a:r>
            <a:r>
              <a:rPr kumimoji="0" sz="1600" b="1" i="0" u="none" strike="noStrike" kern="0" cap="none" spc="-20" normalizeH="0" baseline="0" noProof="0" dirty="0">
                <a:ln>
                  <a:noFill/>
                </a:ln>
                <a:solidFill>
                  <a:prstClr val="black"/>
                </a:solidFill>
                <a:effectLst/>
                <a:uLnTx/>
                <a:uFillTx/>
                <a:latin typeface="Arial"/>
                <a:ea typeface="+mn-ea"/>
                <a:cs typeface="Arial"/>
              </a:rPr>
              <a:t>nytænkere</a:t>
            </a:r>
            <a:endParaRPr kumimoji="0" sz="1600" b="0" i="0" u="none" strike="noStrike" kern="0" cap="none" spc="0" normalizeH="0" baseline="0" noProof="0" dirty="0">
              <a:ln>
                <a:noFill/>
              </a:ln>
              <a:solidFill>
                <a:prstClr val="black"/>
              </a:solidFill>
              <a:effectLst/>
              <a:uLnTx/>
              <a:uFillTx/>
              <a:latin typeface="Arial"/>
              <a:ea typeface="+mn-ea"/>
              <a:cs typeface="Arial"/>
            </a:endParaRPr>
          </a:p>
        </p:txBody>
      </p:sp>
      <p:sp>
        <p:nvSpPr>
          <p:cNvPr id="12" name="object 12"/>
          <p:cNvSpPr txBox="1"/>
          <p:nvPr/>
        </p:nvSpPr>
        <p:spPr>
          <a:xfrm>
            <a:off x="1901951" y="5371537"/>
            <a:ext cx="2158365" cy="500380"/>
          </a:xfrm>
          <a:prstGeom prst="rect">
            <a:avLst/>
          </a:prstGeom>
        </p:spPr>
        <p:txBody>
          <a:bodyPr vert="horz" wrap="square" lIns="0" tIns="30480" rIns="0" bIns="0" rtlCol="0">
            <a:spAutoFit/>
          </a:bodyPr>
          <a:lstStyle/>
          <a:p>
            <a:pPr marL="0" marR="5080" lvl="0" indent="132080" algn="l" defTabSz="914400" rtl="0" eaLnBrk="1" fontAlgn="auto" latinLnBrk="0" hangingPunct="1">
              <a:lnSpc>
                <a:spcPts val="1820"/>
              </a:lnSpc>
              <a:spcBef>
                <a:spcPts val="240"/>
              </a:spcBef>
              <a:spcAft>
                <a:spcPts val="0"/>
              </a:spcAft>
              <a:buClrTx/>
              <a:buSzTx/>
              <a:buFontTx/>
              <a:buNone/>
              <a:tabLst/>
              <a:defRPr/>
            </a:pPr>
            <a:r>
              <a:rPr kumimoji="0" sz="1600" b="0" i="0" u="none" strike="noStrike" kern="0" cap="none" spc="0" normalizeH="0" baseline="0" noProof="0" dirty="0">
                <a:ln>
                  <a:noFill/>
                </a:ln>
                <a:solidFill>
                  <a:prstClr val="black"/>
                </a:solidFill>
                <a:effectLst/>
                <a:uLnTx/>
                <a:uFillTx/>
                <a:latin typeface="Arial"/>
                <a:ea typeface="+mn-ea"/>
                <a:cs typeface="Arial"/>
              </a:rPr>
              <a:t>Vi</a:t>
            </a:r>
            <a:r>
              <a:rPr kumimoji="0" sz="1600" b="0" i="0" u="none" strike="noStrike" kern="0" cap="none" spc="-40" normalizeH="0" baseline="0" noProof="0" dirty="0">
                <a:ln>
                  <a:noFill/>
                </a:ln>
                <a:solidFill>
                  <a:prstClr val="black"/>
                </a:solidFill>
                <a:effectLst/>
                <a:uLnTx/>
                <a:uFillTx/>
                <a:latin typeface="Arial"/>
                <a:ea typeface="+mn-ea"/>
                <a:cs typeface="Arial"/>
              </a:rPr>
              <a:t> </a:t>
            </a:r>
            <a:r>
              <a:rPr kumimoji="0" sz="1600" b="0" i="0" u="none" strike="noStrike" kern="0" cap="none" spc="0" normalizeH="0" baseline="0" noProof="0" dirty="0">
                <a:ln>
                  <a:noFill/>
                </a:ln>
                <a:solidFill>
                  <a:prstClr val="black"/>
                </a:solidFill>
                <a:effectLst/>
                <a:uLnTx/>
                <a:uFillTx/>
                <a:latin typeface="Arial"/>
                <a:ea typeface="+mn-ea"/>
                <a:cs typeface="Arial"/>
              </a:rPr>
              <a:t>undgår</a:t>
            </a:r>
            <a:r>
              <a:rPr kumimoji="0" sz="1600" b="0" i="0" u="none" strike="noStrike" kern="0" cap="none" spc="-20" normalizeH="0" baseline="0" noProof="0" dirty="0">
                <a:ln>
                  <a:noFill/>
                </a:ln>
                <a:solidFill>
                  <a:prstClr val="black"/>
                </a:solidFill>
                <a:effectLst/>
                <a:uLnTx/>
                <a:uFillTx/>
                <a:latin typeface="Arial"/>
                <a:ea typeface="+mn-ea"/>
                <a:cs typeface="Arial"/>
              </a:rPr>
              <a:t> </a:t>
            </a:r>
            <a:r>
              <a:rPr kumimoji="0" sz="1600" b="0" i="0" u="none" strike="noStrike" kern="0" cap="none" spc="0" normalizeH="0" baseline="0" noProof="0" dirty="0">
                <a:ln>
                  <a:noFill/>
                </a:ln>
                <a:solidFill>
                  <a:prstClr val="black"/>
                </a:solidFill>
                <a:effectLst/>
                <a:uLnTx/>
                <a:uFillTx/>
                <a:latin typeface="Arial"/>
                <a:ea typeface="+mn-ea"/>
                <a:cs typeface="Arial"/>
              </a:rPr>
              <a:t>at</a:t>
            </a:r>
            <a:r>
              <a:rPr kumimoji="0" sz="1600" b="0" i="0" u="none" strike="noStrike" kern="0" cap="none" spc="-20" normalizeH="0" baseline="0" noProof="0" dirty="0">
                <a:ln>
                  <a:noFill/>
                </a:ln>
                <a:solidFill>
                  <a:prstClr val="black"/>
                </a:solidFill>
                <a:effectLst/>
                <a:uLnTx/>
                <a:uFillTx/>
                <a:latin typeface="Arial"/>
                <a:ea typeface="+mn-ea"/>
                <a:cs typeface="Arial"/>
              </a:rPr>
              <a:t> </a:t>
            </a:r>
            <a:r>
              <a:rPr kumimoji="0" sz="1600" b="0" i="0" u="none" strike="noStrike" kern="0" cap="none" spc="0" normalizeH="0" baseline="0" noProof="0" dirty="0">
                <a:ln>
                  <a:noFill/>
                </a:ln>
                <a:solidFill>
                  <a:prstClr val="black"/>
                </a:solidFill>
                <a:effectLst/>
                <a:uLnTx/>
                <a:uFillTx/>
                <a:latin typeface="Arial"/>
                <a:ea typeface="+mn-ea"/>
                <a:cs typeface="Arial"/>
              </a:rPr>
              <a:t>finde</a:t>
            </a:r>
            <a:r>
              <a:rPr kumimoji="0" sz="1600" b="0" i="0" u="none" strike="noStrike" kern="0" cap="none" spc="-30" normalizeH="0" baseline="0" noProof="0" dirty="0">
                <a:ln>
                  <a:noFill/>
                </a:ln>
                <a:solidFill>
                  <a:prstClr val="black"/>
                </a:solidFill>
                <a:effectLst/>
                <a:uLnTx/>
                <a:uFillTx/>
                <a:latin typeface="Arial"/>
                <a:ea typeface="+mn-ea"/>
                <a:cs typeface="Arial"/>
              </a:rPr>
              <a:t> </a:t>
            </a:r>
            <a:r>
              <a:rPr kumimoji="0" sz="1600" b="0" i="0" u="none" strike="noStrike" kern="0" cap="none" spc="-25" normalizeH="0" baseline="0" noProof="0" dirty="0">
                <a:ln>
                  <a:noFill/>
                </a:ln>
                <a:solidFill>
                  <a:prstClr val="black"/>
                </a:solidFill>
                <a:effectLst/>
                <a:uLnTx/>
                <a:uFillTx/>
                <a:latin typeface="Arial"/>
                <a:ea typeface="+mn-ea"/>
                <a:cs typeface="Arial"/>
              </a:rPr>
              <a:t>for </a:t>
            </a:r>
            <a:r>
              <a:rPr kumimoji="0" sz="1600" b="0" i="0" u="none" strike="noStrike" kern="0" cap="none" spc="0" normalizeH="0" baseline="0" noProof="0" dirty="0">
                <a:ln>
                  <a:noFill/>
                </a:ln>
                <a:solidFill>
                  <a:prstClr val="black"/>
                </a:solidFill>
                <a:effectLst/>
                <a:uLnTx/>
                <a:uFillTx/>
                <a:latin typeface="Arial"/>
                <a:ea typeface="+mn-ea"/>
                <a:cs typeface="Arial"/>
              </a:rPr>
              <a:t>meget</a:t>
            </a:r>
            <a:r>
              <a:rPr kumimoji="0" sz="1600" b="0" i="0" u="none" strike="noStrike" kern="0" cap="none" spc="-20" normalizeH="0" baseline="0" noProof="0" dirty="0">
                <a:ln>
                  <a:noFill/>
                </a:ln>
                <a:solidFill>
                  <a:prstClr val="black"/>
                </a:solidFill>
                <a:effectLst/>
                <a:uLnTx/>
                <a:uFillTx/>
                <a:latin typeface="Arial"/>
                <a:ea typeface="+mn-ea"/>
                <a:cs typeface="Arial"/>
              </a:rPr>
              <a:t> </a:t>
            </a:r>
            <a:r>
              <a:rPr kumimoji="0" sz="1600" b="0" i="0" u="none" strike="noStrike" kern="0" cap="none" spc="0" normalizeH="0" baseline="0" noProof="0" dirty="0">
                <a:ln>
                  <a:noFill/>
                </a:ln>
                <a:solidFill>
                  <a:prstClr val="black"/>
                </a:solidFill>
                <a:effectLst/>
                <a:uLnTx/>
                <a:uFillTx/>
                <a:latin typeface="Arial"/>
                <a:ea typeface="+mn-ea"/>
                <a:cs typeface="Arial"/>
              </a:rPr>
              <a:t>tryghed</a:t>
            </a:r>
            <a:r>
              <a:rPr kumimoji="0" sz="1600" b="0" i="0" u="none" strike="noStrike" kern="0" cap="none" spc="10" normalizeH="0" baseline="0" noProof="0" dirty="0">
                <a:ln>
                  <a:noFill/>
                </a:ln>
                <a:solidFill>
                  <a:prstClr val="black"/>
                </a:solidFill>
                <a:effectLst/>
                <a:uLnTx/>
                <a:uFillTx/>
                <a:latin typeface="Arial"/>
                <a:ea typeface="+mn-ea"/>
                <a:cs typeface="Arial"/>
              </a:rPr>
              <a:t> </a:t>
            </a:r>
            <a:r>
              <a:rPr kumimoji="0" sz="1600" b="0" i="0" u="none" strike="noStrike" kern="0" cap="none" spc="0" normalizeH="0" baseline="0" noProof="0" dirty="0">
                <a:ln>
                  <a:noFill/>
                </a:ln>
                <a:solidFill>
                  <a:prstClr val="black"/>
                </a:solidFill>
                <a:effectLst/>
                <a:uLnTx/>
                <a:uFillTx/>
                <a:latin typeface="Arial"/>
                <a:ea typeface="+mn-ea"/>
                <a:cs typeface="Arial"/>
              </a:rPr>
              <a:t>i</a:t>
            </a:r>
            <a:r>
              <a:rPr kumimoji="0" sz="1600" b="0" i="0" u="none" strike="noStrike" kern="0" cap="none" spc="-40" normalizeH="0" baseline="0" noProof="0" dirty="0">
                <a:ln>
                  <a:noFill/>
                </a:ln>
                <a:solidFill>
                  <a:prstClr val="black"/>
                </a:solidFill>
                <a:effectLst/>
                <a:uLnTx/>
                <a:uFillTx/>
                <a:latin typeface="Arial"/>
                <a:ea typeface="+mn-ea"/>
                <a:cs typeface="Arial"/>
              </a:rPr>
              <a:t> </a:t>
            </a:r>
            <a:r>
              <a:rPr kumimoji="0" sz="1600" b="0" i="0" u="none" strike="noStrike" kern="0" cap="none" spc="-10" normalizeH="0" baseline="0" noProof="0" dirty="0">
                <a:ln>
                  <a:noFill/>
                </a:ln>
                <a:solidFill>
                  <a:prstClr val="black"/>
                </a:solidFill>
                <a:effectLst/>
                <a:uLnTx/>
                <a:uFillTx/>
                <a:latin typeface="Arial"/>
                <a:ea typeface="+mn-ea"/>
                <a:cs typeface="Arial"/>
              </a:rPr>
              <a:t>”plejer”.</a:t>
            </a:r>
            <a:endParaRPr kumimoji="0" sz="1600" b="0" i="0" u="none" strike="noStrike" kern="0" cap="none" spc="0" normalizeH="0" baseline="0" noProof="0" dirty="0">
              <a:ln>
                <a:noFill/>
              </a:ln>
              <a:solidFill>
                <a:prstClr val="black"/>
              </a:solidFill>
              <a:effectLst/>
              <a:uLnTx/>
              <a:uFillTx/>
              <a:latin typeface="Arial"/>
              <a:ea typeface="+mn-ea"/>
              <a:cs typeface="Arial"/>
            </a:endParaRPr>
          </a:p>
        </p:txBody>
      </p:sp>
      <p:sp>
        <p:nvSpPr>
          <p:cNvPr id="13" name="object 13"/>
          <p:cNvSpPr txBox="1"/>
          <p:nvPr/>
        </p:nvSpPr>
        <p:spPr>
          <a:xfrm>
            <a:off x="644042" y="2452652"/>
            <a:ext cx="1010285" cy="269240"/>
          </a:xfrm>
          <a:prstGeom prst="rect">
            <a:avLst/>
          </a:prstGeom>
        </p:spPr>
        <p:txBody>
          <a:bodyPr vert="horz" wrap="square" lIns="0" tIns="12065" rIns="0" bIns="0" rtlCol="0">
            <a:spAutoFit/>
          </a:bodyPr>
          <a:lstStyle/>
          <a:p>
            <a:pPr marL="0" marR="0" lvl="0" indent="0" algn="l" defTabSz="914400" rtl="0" eaLnBrk="1" fontAlgn="auto" latinLnBrk="0" hangingPunct="1">
              <a:lnSpc>
                <a:spcPct val="100000"/>
              </a:lnSpc>
              <a:spcBef>
                <a:spcPts val="95"/>
              </a:spcBef>
              <a:spcAft>
                <a:spcPts val="0"/>
              </a:spcAft>
              <a:buClrTx/>
              <a:buSzTx/>
              <a:buFontTx/>
              <a:buNone/>
              <a:tabLst/>
              <a:defRPr/>
            </a:pPr>
            <a:r>
              <a:rPr kumimoji="0" sz="1600" b="1" i="0" u="none" strike="noStrike" kern="0" cap="none" spc="-10" normalizeH="0" baseline="0" noProof="0" dirty="0">
                <a:ln>
                  <a:noFill/>
                </a:ln>
                <a:solidFill>
                  <a:sysClr val="windowText" lastClr="000000"/>
                </a:solidFill>
                <a:effectLst/>
                <a:uLnTx/>
                <a:uFillTx/>
                <a:latin typeface="Arial"/>
                <a:ea typeface="+mn-ea"/>
                <a:cs typeface="Arial"/>
              </a:rPr>
              <a:t>Idealtypen</a:t>
            </a:r>
            <a:endParaRPr kumimoji="0" sz="1600" b="0" i="0" u="none" strike="noStrike" kern="0" cap="none" spc="0" normalizeH="0" baseline="0" noProof="0" dirty="0">
              <a:ln>
                <a:noFill/>
              </a:ln>
              <a:solidFill>
                <a:sysClr val="windowText" lastClr="000000"/>
              </a:solidFill>
              <a:effectLst/>
              <a:uLnTx/>
              <a:uFillTx/>
              <a:latin typeface="Arial"/>
              <a:ea typeface="+mn-ea"/>
              <a:cs typeface="Arial"/>
            </a:endParaRPr>
          </a:p>
        </p:txBody>
      </p:sp>
      <p:sp>
        <p:nvSpPr>
          <p:cNvPr id="14" name="object 14"/>
          <p:cNvSpPr txBox="1"/>
          <p:nvPr/>
        </p:nvSpPr>
        <p:spPr>
          <a:xfrm>
            <a:off x="726033" y="5371537"/>
            <a:ext cx="811530" cy="756920"/>
          </a:xfrm>
          <a:prstGeom prst="rect">
            <a:avLst/>
          </a:prstGeom>
        </p:spPr>
        <p:txBody>
          <a:bodyPr vert="horz" wrap="square" lIns="0" tIns="12065" rIns="0" bIns="0" rtlCol="0">
            <a:spAutoFit/>
          </a:bodyPr>
          <a:lstStyle/>
          <a:p>
            <a:pPr marL="0" marR="5080" lvl="0" indent="5080" algn="ctr" defTabSz="914400" rtl="0" eaLnBrk="1" fontAlgn="auto" latinLnBrk="0" hangingPunct="1">
              <a:lnSpc>
                <a:spcPct val="100000"/>
              </a:lnSpc>
              <a:spcBef>
                <a:spcPts val="95"/>
              </a:spcBef>
              <a:spcAft>
                <a:spcPts val="0"/>
              </a:spcAft>
              <a:buClrTx/>
              <a:buSzTx/>
              <a:buFontTx/>
              <a:buNone/>
              <a:tabLst/>
              <a:defRPr/>
            </a:pPr>
            <a:r>
              <a:rPr kumimoji="0" sz="1600" b="1" i="0" u="none" strike="noStrike" kern="0" cap="none" spc="-10" normalizeH="0" baseline="0" noProof="0" dirty="0">
                <a:ln>
                  <a:noFill/>
                </a:ln>
                <a:solidFill>
                  <a:sysClr val="windowText" lastClr="000000"/>
                </a:solidFill>
                <a:effectLst/>
                <a:uLnTx/>
                <a:uFillTx/>
                <a:latin typeface="Arial"/>
                <a:ea typeface="+mn-ea"/>
                <a:cs typeface="Arial"/>
              </a:rPr>
              <a:t>Negativ adfærds appel</a:t>
            </a:r>
            <a:endParaRPr kumimoji="0" sz="1600" b="0" i="0" u="none" strike="noStrike" kern="0" cap="none" spc="0" normalizeH="0" baseline="0" noProof="0" dirty="0">
              <a:ln>
                <a:noFill/>
              </a:ln>
              <a:solidFill>
                <a:sysClr val="windowText" lastClr="000000"/>
              </a:solidFill>
              <a:effectLst/>
              <a:uLnTx/>
              <a:uFillTx/>
              <a:latin typeface="Arial"/>
              <a:ea typeface="+mn-ea"/>
              <a:cs typeface="Arial"/>
            </a:endParaRPr>
          </a:p>
        </p:txBody>
      </p:sp>
      <p:sp>
        <p:nvSpPr>
          <p:cNvPr id="15" name="object 15"/>
          <p:cNvSpPr/>
          <p:nvPr/>
        </p:nvSpPr>
        <p:spPr>
          <a:xfrm>
            <a:off x="9408921" y="670801"/>
            <a:ext cx="2406015" cy="1169670"/>
          </a:xfrm>
          <a:custGeom>
            <a:avLst/>
            <a:gdLst/>
            <a:ahLst/>
            <a:cxnLst/>
            <a:rect l="l" t="t" r="r" b="b"/>
            <a:pathLst>
              <a:path w="2406015" h="1169670">
                <a:moveTo>
                  <a:pt x="2405887" y="0"/>
                </a:moveTo>
                <a:lnTo>
                  <a:pt x="0" y="0"/>
                </a:lnTo>
                <a:lnTo>
                  <a:pt x="0" y="1169555"/>
                </a:lnTo>
                <a:lnTo>
                  <a:pt x="2405887" y="1169555"/>
                </a:lnTo>
                <a:lnTo>
                  <a:pt x="2405887" y="0"/>
                </a:lnTo>
                <a:close/>
              </a:path>
            </a:pathLst>
          </a:custGeom>
          <a:solidFill>
            <a:srgbClr val="CED4EC"/>
          </a:solidFill>
          <a:ln>
            <a:noFill/>
          </a:ln>
        </p:spPr>
        <p:style>
          <a:lnRef idx="2">
            <a:schemeClr val="accent3">
              <a:shade val="15000"/>
            </a:schemeClr>
          </a:lnRef>
          <a:fillRef idx="1">
            <a:schemeClr val="accent3"/>
          </a:fillRef>
          <a:effectRef idx="0">
            <a:schemeClr val="accent3"/>
          </a:effectRef>
          <a:fontRef idx="minor">
            <a:schemeClr val="lt1"/>
          </a:fontRef>
        </p:style>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6" name="object 16"/>
          <p:cNvSpPr txBox="1"/>
          <p:nvPr/>
        </p:nvSpPr>
        <p:spPr>
          <a:xfrm>
            <a:off x="9408921" y="657860"/>
            <a:ext cx="2406015" cy="609782"/>
          </a:xfrm>
          <a:prstGeom prst="rect">
            <a:avLst/>
          </a:prstGeom>
        </p:spPr>
        <p:txBody>
          <a:bodyPr vert="horz" wrap="square" lIns="0" tIns="12065" rIns="0" bIns="0" rtlCol="0">
            <a:spAutoFit/>
          </a:bodyPr>
          <a:lstStyle/>
          <a:p>
            <a:pPr marL="1270" marR="0" lvl="0" indent="0" algn="ctr" defTabSz="914400" rtl="0" eaLnBrk="1" fontAlgn="auto" latinLnBrk="0" hangingPunct="1">
              <a:lnSpc>
                <a:spcPct val="100000"/>
              </a:lnSpc>
              <a:spcBef>
                <a:spcPts val="95"/>
              </a:spcBef>
              <a:spcAft>
                <a:spcPts val="0"/>
              </a:spcAft>
              <a:buClrTx/>
              <a:buSzTx/>
              <a:buFontTx/>
              <a:buNone/>
              <a:tabLst/>
              <a:defRPr/>
            </a:pPr>
            <a:endParaRPr kumimoji="0" lang="da-DK" sz="1900" b="1" i="0" u="none" strike="noStrike" kern="0" cap="none" spc="-10" normalizeH="0" baseline="0" noProof="0" dirty="0">
              <a:ln>
                <a:noFill/>
              </a:ln>
              <a:solidFill>
                <a:srgbClr val="2D68B2"/>
              </a:solidFill>
              <a:effectLst/>
              <a:uLnTx/>
              <a:uFillTx/>
              <a:latin typeface="Arial"/>
              <a:ea typeface="+mn-ea"/>
              <a:cs typeface="Arial"/>
            </a:endParaRPr>
          </a:p>
          <a:p>
            <a:pPr marL="1270" marR="0" lvl="0" indent="0" algn="ctr" defTabSz="914400" rtl="0" eaLnBrk="1" fontAlgn="auto" latinLnBrk="0" hangingPunct="1">
              <a:lnSpc>
                <a:spcPct val="100000"/>
              </a:lnSpc>
              <a:spcBef>
                <a:spcPts val="95"/>
              </a:spcBef>
              <a:spcAft>
                <a:spcPts val="0"/>
              </a:spcAft>
              <a:buClrTx/>
              <a:buSzTx/>
              <a:buFontTx/>
              <a:buNone/>
              <a:tabLst/>
              <a:defRPr/>
            </a:pPr>
            <a:r>
              <a:rPr kumimoji="0" sz="1900" b="1" i="0" u="none" strike="noStrike" kern="0" cap="none" spc="-10" normalizeH="0" baseline="0" noProof="0" dirty="0">
                <a:ln>
                  <a:noFill/>
                </a:ln>
                <a:solidFill>
                  <a:srgbClr val="2D68B2"/>
                </a:solidFill>
                <a:effectLst/>
                <a:uLnTx/>
                <a:uFillTx/>
                <a:latin typeface="Arial"/>
                <a:ea typeface="+mn-ea"/>
                <a:cs typeface="Arial"/>
              </a:rPr>
              <a:t>Dialog</a:t>
            </a:r>
            <a:endParaRPr kumimoji="0" sz="1900" b="0" i="0" u="none" strike="noStrike" kern="0" cap="none" spc="0" normalizeH="0" baseline="0" noProof="0" dirty="0">
              <a:ln>
                <a:noFill/>
              </a:ln>
              <a:solidFill>
                <a:srgbClr val="2D68B2"/>
              </a:solidFill>
              <a:effectLst/>
              <a:uLnTx/>
              <a:uFillTx/>
              <a:latin typeface="Arial"/>
              <a:ea typeface="+mn-ea"/>
              <a:cs typeface="Arial"/>
            </a:endParaRPr>
          </a:p>
        </p:txBody>
      </p:sp>
      <p:sp>
        <p:nvSpPr>
          <p:cNvPr id="17" name="object 17"/>
          <p:cNvSpPr txBox="1"/>
          <p:nvPr/>
        </p:nvSpPr>
        <p:spPr>
          <a:xfrm>
            <a:off x="9554209" y="2235949"/>
            <a:ext cx="1952625" cy="732790"/>
          </a:xfrm>
          <a:prstGeom prst="rect">
            <a:avLst/>
          </a:prstGeom>
        </p:spPr>
        <p:txBody>
          <a:bodyPr vert="horz" wrap="square" lIns="0" tIns="12065" rIns="0" bIns="0" rtlCol="0">
            <a:spAutoFit/>
          </a:bodyPr>
          <a:lstStyle/>
          <a:p>
            <a:pPr marL="0" marR="6350" lvl="0" indent="0" algn="ctr" defTabSz="914400" rtl="0" eaLnBrk="1" fontAlgn="auto" latinLnBrk="0" hangingPunct="1">
              <a:lnSpc>
                <a:spcPts val="1875"/>
              </a:lnSpc>
              <a:spcBef>
                <a:spcPts val="95"/>
              </a:spcBef>
              <a:spcAft>
                <a:spcPts val="0"/>
              </a:spcAft>
              <a:buClrTx/>
              <a:buSzTx/>
              <a:buFontTx/>
              <a:buNone/>
              <a:tabLst/>
              <a:defRPr/>
            </a:pPr>
            <a:r>
              <a:rPr kumimoji="0" sz="1600" b="0" i="0" u="none" strike="noStrike" kern="0" cap="none" spc="0" normalizeH="0" baseline="0" noProof="0" dirty="0">
                <a:ln>
                  <a:noFill/>
                </a:ln>
                <a:solidFill>
                  <a:prstClr val="black"/>
                </a:solidFill>
                <a:effectLst/>
                <a:uLnTx/>
                <a:uFillTx/>
                <a:latin typeface="Arial"/>
                <a:ea typeface="+mn-ea"/>
                <a:cs typeface="Arial"/>
              </a:rPr>
              <a:t>Vi</a:t>
            </a:r>
            <a:r>
              <a:rPr kumimoji="0" sz="1600" b="0" i="0" u="none" strike="noStrike" kern="0" cap="none" spc="-35" normalizeH="0" baseline="0" noProof="0" dirty="0">
                <a:ln>
                  <a:noFill/>
                </a:ln>
                <a:solidFill>
                  <a:prstClr val="black"/>
                </a:solidFill>
                <a:effectLst/>
                <a:uLnTx/>
                <a:uFillTx/>
                <a:latin typeface="Arial"/>
                <a:ea typeface="+mn-ea"/>
                <a:cs typeface="Arial"/>
              </a:rPr>
              <a:t> </a:t>
            </a:r>
            <a:r>
              <a:rPr kumimoji="0" sz="1600" b="0" i="0" u="none" strike="noStrike" kern="0" cap="none" spc="-25" normalizeH="0" baseline="0" noProof="0" dirty="0">
                <a:ln>
                  <a:noFill/>
                </a:ln>
                <a:solidFill>
                  <a:prstClr val="black"/>
                </a:solidFill>
                <a:effectLst/>
                <a:uLnTx/>
                <a:uFillTx/>
                <a:latin typeface="Arial"/>
                <a:ea typeface="+mn-ea"/>
                <a:cs typeface="Arial"/>
              </a:rPr>
              <a:t>er</a:t>
            </a:r>
            <a:endParaRPr kumimoji="0" sz="1600" b="0" i="0" u="none" strike="noStrike" kern="0" cap="none" spc="0" normalizeH="0" baseline="0" noProof="0" dirty="0">
              <a:ln>
                <a:noFill/>
              </a:ln>
              <a:solidFill>
                <a:prstClr val="black"/>
              </a:solidFill>
              <a:effectLst/>
              <a:uLnTx/>
              <a:uFillTx/>
              <a:latin typeface="Arial"/>
              <a:ea typeface="+mn-ea"/>
              <a:cs typeface="Arial"/>
            </a:endParaRPr>
          </a:p>
          <a:p>
            <a:pPr marL="0" marR="5080" lvl="0" indent="-635" algn="ctr" defTabSz="914400" rtl="0" eaLnBrk="1" fontAlgn="auto" latinLnBrk="0" hangingPunct="1">
              <a:lnSpc>
                <a:spcPts val="1820"/>
              </a:lnSpc>
              <a:spcBef>
                <a:spcPts val="100"/>
              </a:spcBef>
              <a:spcAft>
                <a:spcPts val="0"/>
              </a:spcAft>
              <a:buClrTx/>
              <a:buSzTx/>
              <a:buFontTx/>
              <a:buNone/>
              <a:tabLst/>
              <a:defRPr/>
            </a:pPr>
            <a:r>
              <a:rPr kumimoji="0" sz="1600" b="1" i="0" u="none" strike="noStrike" kern="0" cap="none" spc="-20" normalizeH="0" baseline="0" noProof="0" dirty="0">
                <a:ln>
                  <a:noFill/>
                </a:ln>
                <a:solidFill>
                  <a:prstClr val="black"/>
                </a:solidFill>
                <a:effectLst/>
                <a:uLnTx/>
                <a:uFillTx/>
                <a:latin typeface="Arial"/>
                <a:ea typeface="+mn-ea"/>
                <a:cs typeface="Arial"/>
              </a:rPr>
              <a:t>åbne </a:t>
            </a:r>
            <a:r>
              <a:rPr kumimoji="0" sz="1600" b="1" i="0" u="none" strike="noStrike" kern="0" cap="none" spc="-10" normalizeH="0" baseline="0" noProof="0" dirty="0">
                <a:ln>
                  <a:noFill/>
                </a:ln>
                <a:solidFill>
                  <a:prstClr val="black"/>
                </a:solidFill>
                <a:effectLst/>
                <a:uLnTx/>
                <a:uFillTx/>
                <a:latin typeface="Arial"/>
                <a:ea typeface="+mn-ea"/>
                <a:cs typeface="Arial"/>
              </a:rPr>
              <a:t>samarbejdspartnere</a:t>
            </a:r>
            <a:endParaRPr kumimoji="0" sz="1600" b="0" i="0" u="none" strike="noStrike" kern="0" cap="none" spc="0" normalizeH="0" baseline="0" noProof="0" dirty="0">
              <a:ln>
                <a:noFill/>
              </a:ln>
              <a:solidFill>
                <a:prstClr val="black"/>
              </a:solidFill>
              <a:effectLst/>
              <a:uLnTx/>
              <a:uFillTx/>
              <a:latin typeface="Arial"/>
              <a:ea typeface="+mn-ea"/>
              <a:cs typeface="Arial"/>
            </a:endParaRPr>
          </a:p>
        </p:txBody>
      </p:sp>
      <p:sp>
        <p:nvSpPr>
          <p:cNvPr id="18" name="object 18"/>
          <p:cNvSpPr txBox="1"/>
          <p:nvPr/>
        </p:nvSpPr>
        <p:spPr>
          <a:xfrm>
            <a:off x="9484741" y="5371537"/>
            <a:ext cx="2120265" cy="732155"/>
          </a:xfrm>
          <a:prstGeom prst="rect">
            <a:avLst/>
          </a:prstGeom>
        </p:spPr>
        <p:txBody>
          <a:bodyPr vert="horz" wrap="square" lIns="0" tIns="30480" rIns="0" bIns="0" rtlCol="0">
            <a:spAutoFit/>
          </a:bodyPr>
          <a:lstStyle/>
          <a:p>
            <a:pPr marL="0" marR="5080" lvl="0" indent="0" algn="ctr" defTabSz="914400" rtl="0" eaLnBrk="1" fontAlgn="auto" latinLnBrk="0" hangingPunct="1">
              <a:lnSpc>
                <a:spcPts val="1820"/>
              </a:lnSpc>
              <a:spcBef>
                <a:spcPts val="240"/>
              </a:spcBef>
              <a:spcAft>
                <a:spcPts val="0"/>
              </a:spcAft>
              <a:buClrTx/>
              <a:buSzTx/>
              <a:buFontTx/>
              <a:buNone/>
              <a:tabLst/>
              <a:defRPr/>
            </a:pPr>
            <a:r>
              <a:rPr kumimoji="0" sz="1600" b="0" i="0" u="none" strike="noStrike" kern="0" cap="none" spc="0" normalizeH="0" baseline="0" noProof="0" dirty="0">
                <a:ln>
                  <a:noFill/>
                </a:ln>
                <a:solidFill>
                  <a:prstClr val="black"/>
                </a:solidFill>
                <a:effectLst/>
                <a:uLnTx/>
                <a:uFillTx/>
                <a:latin typeface="Arial"/>
                <a:ea typeface="+mn-ea"/>
                <a:cs typeface="Arial"/>
              </a:rPr>
              <a:t>Vi</a:t>
            </a:r>
            <a:r>
              <a:rPr kumimoji="0" sz="1600" b="0" i="0" u="none" strike="noStrike" kern="0" cap="none" spc="-70" normalizeH="0" baseline="0" noProof="0" dirty="0">
                <a:ln>
                  <a:noFill/>
                </a:ln>
                <a:solidFill>
                  <a:prstClr val="black"/>
                </a:solidFill>
                <a:effectLst/>
                <a:uLnTx/>
                <a:uFillTx/>
                <a:latin typeface="Arial"/>
                <a:ea typeface="+mn-ea"/>
                <a:cs typeface="Arial"/>
              </a:rPr>
              <a:t> </a:t>
            </a:r>
            <a:r>
              <a:rPr kumimoji="0" sz="1600" b="0" i="0" u="none" strike="noStrike" kern="0" cap="none" spc="0" normalizeH="0" baseline="0" noProof="0" dirty="0">
                <a:ln>
                  <a:noFill/>
                </a:ln>
                <a:solidFill>
                  <a:prstClr val="black"/>
                </a:solidFill>
                <a:effectLst/>
                <a:uLnTx/>
                <a:uFillTx/>
                <a:latin typeface="Arial"/>
                <a:ea typeface="+mn-ea"/>
                <a:cs typeface="Arial"/>
              </a:rPr>
              <a:t>undgår</a:t>
            </a:r>
            <a:r>
              <a:rPr kumimoji="0" sz="1600" b="0" i="0" u="none" strike="noStrike" kern="0" cap="none" spc="-55" normalizeH="0" baseline="0" noProof="0" dirty="0">
                <a:ln>
                  <a:noFill/>
                </a:ln>
                <a:solidFill>
                  <a:prstClr val="black"/>
                </a:solidFill>
                <a:effectLst/>
                <a:uLnTx/>
                <a:uFillTx/>
                <a:latin typeface="Arial"/>
                <a:ea typeface="+mn-ea"/>
                <a:cs typeface="Arial"/>
              </a:rPr>
              <a:t> </a:t>
            </a:r>
            <a:r>
              <a:rPr kumimoji="0" sz="1600" b="0" i="0" u="none" strike="noStrike" kern="0" cap="none" spc="0" normalizeH="0" baseline="0" noProof="0" dirty="0">
                <a:ln>
                  <a:noFill/>
                </a:ln>
                <a:solidFill>
                  <a:prstClr val="black"/>
                </a:solidFill>
                <a:effectLst/>
                <a:uLnTx/>
                <a:uFillTx/>
                <a:latin typeface="Arial"/>
                <a:ea typeface="+mn-ea"/>
                <a:cs typeface="Arial"/>
              </a:rPr>
              <a:t>egenrådigt</a:t>
            </a:r>
            <a:r>
              <a:rPr kumimoji="0" sz="1600" b="0" i="0" u="none" strike="noStrike" kern="0" cap="none" spc="-55" normalizeH="0" baseline="0" noProof="0" dirty="0">
                <a:ln>
                  <a:noFill/>
                </a:ln>
                <a:solidFill>
                  <a:prstClr val="black"/>
                </a:solidFill>
                <a:effectLst/>
                <a:uLnTx/>
                <a:uFillTx/>
                <a:latin typeface="Arial"/>
                <a:ea typeface="+mn-ea"/>
                <a:cs typeface="Arial"/>
              </a:rPr>
              <a:t> </a:t>
            </a:r>
            <a:r>
              <a:rPr kumimoji="0" sz="1600" b="0" i="0" u="none" strike="noStrike" kern="0" cap="none" spc="-25" normalizeH="0" baseline="0" noProof="0" dirty="0">
                <a:ln>
                  <a:noFill/>
                </a:ln>
                <a:solidFill>
                  <a:prstClr val="black"/>
                </a:solidFill>
                <a:effectLst/>
                <a:uLnTx/>
                <a:uFillTx/>
                <a:latin typeface="Arial"/>
                <a:ea typeface="+mn-ea"/>
                <a:cs typeface="Arial"/>
              </a:rPr>
              <a:t>at </a:t>
            </a:r>
            <a:r>
              <a:rPr kumimoji="0" sz="1600" b="0" i="0" u="none" strike="noStrike" kern="0" cap="none" spc="0" normalizeH="0" baseline="0" noProof="0" dirty="0">
                <a:ln>
                  <a:noFill/>
                </a:ln>
                <a:solidFill>
                  <a:prstClr val="black"/>
                </a:solidFill>
                <a:effectLst/>
                <a:uLnTx/>
                <a:uFillTx/>
                <a:latin typeface="Arial"/>
                <a:ea typeface="+mn-ea"/>
                <a:cs typeface="Arial"/>
              </a:rPr>
              <a:t>træffe</a:t>
            </a:r>
            <a:r>
              <a:rPr kumimoji="0" sz="1600" b="0" i="0" u="none" strike="noStrike" kern="0" cap="none" spc="-65" normalizeH="0" baseline="0" noProof="0" dirty="0">
                <a:ln>
                  <a:noFill/>
                </a:ln>
                <a:solidFill>
                  <a:prstClr val="black"/>
                </a:solidFill>
                <a:effectLst/>
                <a:uLnTx/>
                <a:uFillTx/>
                <a:latin typeface="Arial"/>
                <a:ea typeface="+mn-ea"/>
                <a:cs typeface="Arial"/>
              </a:rPr>
              <a:t> </a:t>
            </a:r>
            <a:r>
              <a:rPr kumimoji="0" sz="1600" b="0" i="0" u="none" strike="noStrike" kern="0" cap="none" spc="0" normalizeH="0" baseline="0" noProof="0" dirty="0">
                <a:ln>
                  <a:noFill/>
                </a:ln>
                <a:solidFill>
                  <a:prstClr val="black"/>
                </a:solidFill>
                <a:effectLst/>
                <a:uLnTx/>
                <a:uFillTx/>
                <a:latin typeface="Arial"/>
                <a:ea typeface="+mn-ea"/>
                <a:cs typeface="Arial"/>
              </a:rPr>
              <a:t>beslutninger</a:t>
            </a:r>
            <a:r>
              <a:rPr kumimoji="0" sz="1600" b="0" i="0" u="none" strike="noStrike" kern="0" cap="none" spc="-95" normalizeH="0" baseline="0" noProof="0" dirty="0">
                <a:ln>
                  <a:noFill/>
                </a:ln>
                <a:solidFill>
                  <a:prstClr val="black"/>
                </a:solidFill>
                <a:effectLst/>
                <a:uLnTx/>
                <a:uFillTx/>
                <a:latin typeface="Arial"/>
                <a:ea typeface="+mn-ea"/>
                <a:cs typeface="Arial"/>
              </a:rPr>
              <a:t> </a:t>
            </a:r>
            <a:r>
              <a:rPr kumimoji="0" sz="1600" b="0" i="0" u="none" strike="noStrike" kern="0" cap="none" spc="-25" normalizeH="0" baseline="0" noProof="0" dirty="0">
                <a:ln>
                  <a:noFill/>
                </a:ln>
                <a:solidFill>
                  <a:prstClr val="black"/>
                </a:solidFill>
                <a:effectLst/>
                <a:uLnTx/>
                <a:uFillTx/>
                <a:latin typeface="Arial"/>
                <a:ea typeface="+mn-ea"/>
                <a:cs typeface="Arial"/>
              </a:rPr>
              <a:t>og </a:t>
            </a:r>
            <a:r>
              <a:rPr kumimoji="0" sz="1600" b="0" i="0" u="none" strike="noStrike" kern="0" cap="none" spc="0" normalizeH="0" baseline="0" noProof="0" dirty="0">
                <a:ln>
                  <a:noFill/>
                </a:ln>
                <a:solidFill>
                  <a:prstClr val="black"/>
                </a:solidFill>
                <a:effectLst/>
                <a:uLnTx/>
                <a:uFillTx/>
                <a:latin typeface="Arial"/>
                <a:ea typeface="+mn-ea"/>
                <a:cs typeface="Arial"/>
              </a:rPr>
              <a:t>tænke</a:t>
            </a:r>
            <a:r>
              <a:rPr kumimoji="0" sz="1600" b="0" i="0" u="none" strike="noStrike" kern="0" cap="none" spc="-30" normalizeH="0" baseline="0" noProof="0" dirty="0">
                <a:ln>
                  <a:noFill/>
                </a:ln>
                <a:solidFill>
                  <a:prstClr val="black"/>
                </a:solidFill>
                <a:effectLst/>
                <a:uLnTx/>
                <a:uFillTx/>
                <a:latin typeface="Arial"/>
                <a:ea typeface="+mn-ea"/>
                <a:cs typeface="Arial"/>
              </a:rPr>
              <a:t> </a:t>
            </a:r>
            <a:r>
              <a:rPr kumimoji="0" sz="1600" b="0" i="0" u="none" strike="noStrike" kern="0" cap="none" spc="0" normalizeH="0" baseline="0" noProof="0" dirty="0">
                <a:ln>
                  <a:noFill/>
                </a:ln>
                <a:solidFill>
                  <a:prstClr val="black"/>
                </a:solidFill>
                <a:effectLst/>
                <a:uLnTx/>
                <a:uFillTx/>
                <a:latin typeface="Arial"/>
                <a:ea typeface="+mn-ea"/>
                <a:cs typeface="Arial"/>
              </a:rPr>
              <a:t>”dem</a:t>
            </a:r>
            <a:r>
              <a:rPr kumimoji="0" sz="1600" b="0" i="0" u="none" strike="noStrike" kern="0" cap="none" spc="-15" normalizeH="0" baseline="0" noProof="0" dirty="0">
                <a:ln>
                  <a:noFill/>
                </a:ln>
                <a:solidFill>
                  <a:prstClr val="black"/>
                </a:solidFill>
                <a:effectLst/>
                <a:uLnTx/>
                <a:uFillTx/>
                <a:latin typeface="Arial"/>
                <a:ea typeface="+mn-ea"/>
                <a:cs typeface="Arial"/>
              </a:rPr>
              <a:t> </a:t>
            </a:r>
            <a:r>
              <a:rPr kumimoji="0" sz="1600" b="0" i="0" u="none" strike="noStrike" kern="0" cap="none" spc="0" normalizeH="0" baseline="0" noProof="0" dirty="0">
                <a:ln>
                  <a:noFill/>
                </a:ln>
                <a:solidFill>
                  <a:prstClr val="black"/>
                </a:solidFill>
                <a:effectLst/>
                <a:uLnTx/>
                <a:uFillTx/>
                <a:latin typeface="Arial"/>
                <a:ea typeface="+mn-ea"/>
                <a:cs typeface="Arial"/>
              </a:rPr>
              <a:t>og</a:t>
            </a:r>
            <a:r>
              <a:rPr kumimoji="0" sz="1600" b="0" i="0" u="none" strike="noStrike" kern="0" cap="none" spc="-40" normalizeH="0" baseline="0" noProof="0" dirty="0">
                <a:ln>
                  <a:noFill/>
                </a:ln>
                <a:solidFill>
                  <a:prstClr val="black"/>
                </a:solidFill>
                <a:effectLst/>
                <a:uLnTx/>
                <a:uFillTx/>
                <a:latin typeface="Arial"/>
                <a:ea typeface="+mn-ea"/>
                <a:cs typeface="Arial"/>
              </a:rPr>
              <a:t> </a:t>
            </a:r>
            <a:r>
              <a:rPr kumimoji="0" sz="1600" b="0" i="0" u="none" strike="noStrike" kern="0" cap="none" spc="-20" normalizeH="0" baseline="0" noProof="0" dirty="0">
                <a:ln>
                  <a:noFill/>
                </a:ln>
                <a:solidFill>
                  <a:prstClr val="black"/>
                </a:solidFill>
                <a:effectLst/>
                <a:uLnTx/>
                <a:uFillTx/>
                <a:latin typeface="Arial"/>
                <a:ea typeface="+mn-ea"/>
                <a:cs typeface="Arial"/>
              </a:rPr>
              <a:t>os”.</a:t>
            </a:r>
            <a:endParaRPr kumimoji="0" sz="1600" b="0" i="0" u="none" strike="noStrike" kern="0" cap="none" spc="0" normalizeH="0" baseline="0" noProof="0" dirty="0">
              <a:ln>
                <a:noFill/>
              </a:ln>
              <a:solidFill>
                <a:prstClr val="black"/>
              </a:solidFill>
              <a:effectLst/>
              <a:uLnTx/>
              <a:uFillTx/>
              <a:latin typeface="Arial"/>
              <a:ea typeface="+mn-ea"/>
              <a:cs typeface="Arial"/>
            </a:endParaRPr>
          </a:p>
        </p:txBody>
      </p:sp>
      <p:sp>
        <p:nvSpPr>
          <p:cNvPr id="19" name="object 19"/>
          <p:cNvSpPr/>
          <p:nvPr/>
        </p:nvSpPr>
        <p:spPr>
          <a:xfrm>
            <a:off x="387743" y="3239770"/>
            <a:ext cx="11401425" cy="1652270"/>
          </a:xfrm>
          <a:custGeom>
            <a:avLst/>
            <a:gdLst/>
            <a:ahLst/>
            <a:cxnLst/>
            <a:rect l="l" t="t" r="r" b="b"/>
            <a:pathLst>
              <a:path w="11401425" h="1652270">
                <a:moveTo>
                  <a:pt x="11401171" y="0"/>
                </a:moveTo>
                <a:lnTo>
                  <a:pt x="0" y="0"/>
                </a:lnTo>
                <a:lnTo>
                  <a:pt x="0" y="1651761"/>
                </a:lnTo>
                <a:lnTo>
                  <a:pt x="11401171" y="1651761"/>
                </a:lnTo>
                <a:lnTo>
                  <a:pt x="11401171" y="0"/>
                </a:lnTo>
                <a:close/>
              </a:path>
            </a:pathLst>
          </a:custGeom>
          <a:solidFill>
            <a:srgbClr val="DCE6E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0" name="object 20"/>
          <p:cNvSpPr txBox="1"/>
          <p:nvPr/>
        </p:nvSpPr>
        <p:spPr>
          <a:xfrm>
            <a:off x="4455286" y="3568223"/>
            <a:ext cx="2217420" cy="952824"/>
          </a:xfrm>
          <a:prstGeom prst="rect">
            <a:avLst/>
          </a:prstGeom>
        </p:spPr>
        <p:txBody>
          <a:bodyPr vert="horz" wrap="square" lIns="0" tIns="29209" rIns="0" bIns="0" rtlCol="0">
            <a:spAutoFit/>
          </a:bodyPr>
          <a:lstStyle/>
          <a:p>
            <a:pPr marL="0" marR="5080" lvl="0" indent="-635" algn="ctr" defTabSz="914400" rtl="0" eaLnBrk="1" fontAlgn="auto" latinLnBrk="0" hangingPunct="1">
              <a:lnSpc>
                <a:spcPts val="1830"/>
              </a:lnSpc>
              <a:spcBef>
                <a:spcPts val="229"/>
              </a:spcBef>
              <a:spcAft>
                <a:spcPts val="0"/>
              </a:spcAft>
              <a:buClrTx/>
              <a:buSzTx/>
              <a:buFontTx/>
              <a:buNone/>
              <a:tabLst/>
              <a:defRPr/>
            </a:pPr>
            <a:r>
              <a:rPr kumimoji="0" lang="da-DK" sz="1600" b="0" i="0" u="none" strike="noStrike" kern="0" cap="none" spc="0" normalizeH="0" baseline="0" noProof="0" dirty="0">
                <a:ln>
                  <a:noFill/>
                </a:ln>
                <a:solidFill>
                  <a:prstClr val="black"/>
                </a:solidFill>
                <a:effectLst/>
                <a:uLnTx/>
                <a:uFillTx/>
                <a:latin typeface="Arial"/>
                <a:ea typeface="+mn-ea"/>
                <a:cs typeface="Arial"/>
              </a:rPr>
              <a:t>Vi</a:t>
            </a:r>
            <a:r>
              <a:rPr kumimoji="0" lang="da-DK" sz="1600" b="0" i="0" u="none" strike="noStrike" kern="0" cap="none" spc="-40" normalizeH="0" baseline="0" noProof="0" dirty="0">
                <a:ln>
                  <a:noFill/>
                </a:ln>
                <a:solidFill>
                  <a:prstClr val="black"/>
                </a:solidFill>
                <a:effectLst/>
                <a:uLnTx/>
                <a:uFillTx/>
                <a:latin typeface="Arial"/>
                <a:ea typeface="+mn-ea"/>
                <a:cs typeface="Arial"/>
              </a:rPr>
              <a:t> </a:t>
            </a:r>
            <a:r>
              <a:rPr kumimoji="0" lang="da-DK" sz="1600" b="0" i="0" u="none" strike="noStrike" kern="0" cap="none" spc="0" normalizeH="0" baseline="0" noProof="0" dirty="0">
                <a:ln>
                  <a:noFill/>
                </a:ln>
                <a:solidFill>
                  <a:prstClr val="black"/>
                </a:solidFill>
                <a:effectLst/>
                <a:uLnTx/>
                <a:uFillTx/>
                <a:latin typeface="Arial"/>
                <a:ea typeface="+mn-ea"/>
                <a:cs typeface="Arial"/>
              </a:rPr>
              <a:t>sætter</a:t>
            </a:r>
            <a:r>
              <a:rPr kumimoji="0" lang="da-DK" sz="1600" b="0" i="0" u="none" strike="noStrike" kern="0" cap="none" spc="-15" normalizeH="0" baseline="0" noProof="0" dirty="0">
                <a:ln>
                  <a:noFill/>
                </a:ln>
                <a:solidFill>
                  <a:prstClr val="black"/>
                </a:solidFill>
                <a:effectLst/>
                <a:uLnTx/>
                <a:uFillTx/>
                <a:latin typeface="Arial"/>
                <a:ea typeface="+mn-ea"/>
                <a:cs typeface="Arial"/>
              </a:rPr>
              <a:t> </a:t>
            </a:r>
            <a:r>
              <a:rPr kumimoji="0" lang="da-DK" sz="1600" b="0" i="0" u="none" strike="noStrike" kern="0" cap="none" spc="0" normalizeH="0" baseline="0" noProof="0" dirty="0">
                <a:ln>
                  <a:noFill/>
                </a:ln>
                <a:solidFill>
                  <a:prstClr val="black"/>
                </a:solidFill>
                <a:effectLst/>
                <a:uLnTx/>
                <a:uFillTx/>
                <a:latin typeface="Arial"/>
                <a:ea typeface="+mn-ea"/>
                <a:cs typeface="Arial"/>
              </a:rPr>
              <a:t>handling</a:t>
            </a:r>
            <a:r>
              <a:rPr kumimoji="0" lang="da-DK" sz="1600" b="0" i="0" u="none" strike="noStrike" kern="0" cap="none" spc="-40" normalizeH="0" baseline="0" noProof="0" dirty="0">
                <a:ln>
                  <a:noFill/>
                </a:ln>
                <a:solidFill>
                  <a:prstClr val="black"/>
                </a:solidFill>
                <a:effectLst/>
                <a:uLnTx/>
                <a:uFillTx/>
                <a:latin typeface="Arial"/>
                <a:ea typeface="+mn-ea"/>
                <a:cs typeface="Arial"/>
              </a:rPr>
              <a:t> </a:t>
            </a:r>
            <a:r>
              <a:rPr kumimoji="0" lang="da-DK" sz="1600" b="0" i="0" u="none" strike="noStrike" kern="0" cap="none" spc="-25" normalizeH="0" baseline="0" noProof="0" dirty="0">
                <a:ln>
                  <a:noFill/>
                </a:ln>
                <a:solidFill>
                  <a:prstClr val="black"/>
                </a:solidFill>
                <a:effectLst/>
                <a:uLnTx/>
                <a:uFillTx/>
                <a:latin typeface="Arial"/>
                <a:ea typeface="+mn-ea"/>
                <a:cs typeface="Arial"/>
              </a:rPr>
              <a:t>bag </a:t>
            </a:r>
            <a:r>
              <a:rPr kumimoji="0" lang="da-DK" sz="1600" b="0" i="0" u="none" strike="noStrike" kern="0" cap="none" spc="0" normalizeH="0" baseline="0" noProof="0" dirty="0">
                <a:ln>
                  <a:noFill/>
                </a:ln>
                <a:solidFill>
                  <a:prstClr val="black"/>
                </a:solidFill>
                <a:effectLst/>
                <a:uLnTx/>
                <a:uFillTx/>
                <a:latin typeface="Arial"/>
                <a:ea typeface="+mn-ea"/>
                <a:cs typeface="Arial"/>
              </a:rPr>
              <a:t>ord,</a:t>
            </a:r>
            <a:r>
              <a:rPr kumimoji="0" lang="da-DK" sz="1600" b="0" i="0" u="none" strike="noStrike" kern="0" cap="none" spc="-40" normalizeH="0" baseline="0" noProof="0" dirty="0">
                <a:ln>
                  <a:noFill/>
                </a:ln>
                <a:solidFill>
                  <a:prstClr val="black"/>
                </a:solidFill>
                <a:effectLst/>
                <a:uLnTx/>
                <a:uFillTx/>
                <a:latin typeface="Arial"/>
                <a:ea typeface="+mn-ea"/>
                <a:cs typeface="Arial"/>
              </a:rPr>
              <a:t> </a:t>
            </a:r>
            <a:r>
              <a:rPr kumimoji="0" lang="da-DK" sz="1600" b="0" i="0" u="none" strike="noStrike" kern="0" cap="none" spc="0" normalizeH="0" baseline="0" noProof="0" dirty="0">
                <a:ln>
                  <a:noFill/>
                </a:ln>
                <a:solidFill>
                  <a:prstClr val="black"/>
                </a:solidFill>
                <a:effectLst/>
                <a:uLnTx/>
                <a:uFillTx/>
                <a:latin typeface="Arial"/>
                <a:ea typeface="+mn-ea"/>
                <a:cs typeface="Arial"/>
              </a:rPr>
              <a:t>skaber</a:t>
            </a:r>
            <a:r>
              <a:rPr kumimoji="0" lang="da-DK" sz="1600" b="0" i="0" u="none" strike="noStrike" kern="0" cap="none" spc="-55" normalizeH="0" baseline="0" noProof="0" dirty="0">
                <a:ln>
                  <a:noFill/>
                </a:ln>
                <a:solidFill>
                  <a:prstClr val="black"/>
                </a:solidFill>
                <a:effectLst/>
                <a:uLnTx/>
                <a:uFillTx/>
                <a:latin typeface="Arial"/>
                <a:ea typeface="+mn-ea"/>
                <a:cs typeface="Arial"/>
              </a:rPr>
              <a:t> </a:t>
            </a:r>
            <a:r>
              <a:rPr kumimoji="0" lang="da-DK" sz="1600" b="0" i="0" u="none" strike="noStrike" kern="0" cap="none" spc="0" normalizeH="0" baseline="0" noProof="0" dirty="0">
                <a:ln>
                  <a:noFill/>
                </a:ln>
                <a:solidFill>
                  <a:prstClr val="black"/>
                </a:solidFill>
                <a:effectLst/>
                <a:uLnTx/>
                <a:uFillTx/>
                <a:latin typeface="Arial"/>
                <a:ea typeface="+mn-ea"/>
                <a:cs typeface="Arial"/>
              </a:rPr>
              <a:t>resultater</a:t>
            </a:r>
            <a:r>
              <a:rPr kumimoji="0" lang="da-DK" sz="1600" b="0" i="0" u="none" strike="noStrike" kern="0" cap="none" spc="-40" normalizeH="0" baseline="0" noProof="0" dirty="0">
                <a:ln>
                  <a:noFill/>
                </a:ln>
                <a:solidFill>
                  <a:prstClr val="black"/>
                </a:solidFill>
                <a:effectLst/>
                <a:uLnTx/>
                <a:uFillTx/>
                <a:latin typeface="Arial"/>
                <a:ea typeface="+mn-ea"/>
                <a:cs typeface="Arial"/>
              </a:rPr>
              <a:t> </a:t>
            </a:r>
            <a:r>
              <a:rPr kumimoji="0" lang="da-DK" sz="1600" b="0" i="0" u="none" strike="noStrike" kern="0" cap="none" spc="-25" normalizeH="0" baseline="0" noProof="0" dirty="0">
                <a:ln>
                  <a:noFill/>
                </a:ln>
                <a:solidFill>
                  <a:prstClr val="black"/>
                </a:solidFill>
                <a:effectLst/>
                <a:uLnTx/>
                <a:uFillTx/>
                <a:latin typeface="Arial"/>
                <a:ea typeface="+mn-ea"/>
                <a:cs typeface="Arial"/>
              </a:rPr>
              <a:t>og </a:t>
            </a:r>
            <a:r>
              <a:rPr kumimoji="0" lang="da-DK" sz="1600" b="0" i="0" u="none" strike="noStrike" kern="0" cap="none" spc="0" normalizeH="0" baseline="0" noProof="0" dirty="0">
                <a:ln>
                  <a:noFill/>
                </a:ln>
                <a:solidFill>
                  <a:prstClr val="black"/>
                </a:solidFill>
                <a:effectLst/>
                <a:uLnTx/>
                <a:uFillTx/>
                <a:latin typeface="Arial"/>
                <a:ea typeface="+mn-ea"/>
                <a:cs typeface="Arial"/>
              </a:rPr>
              <a:t>tør</a:t>
            </a:r>
            <a:r>
              <a:rPr kumimoji="0" lang="da-DK" sz="1600" b="0" i="0" u="none" strike="noStrike" kern="0" cap="none" spc="-5" normalizeH="0" baseline="0" noProof="0" dirty="0">
                <a:ln>
                  <a:noFill/>
                </a:ln>
                <a:solidFill>
                  <a:prstClr val="black"/>
                </a:solidFill>
                <a:effectLst/>
                <a:uLnTx/>
                <a:uFillTx/>
                <a:latin typeface="Arial"/>
                <a:ea typeface="+mn-ea"/>
                <a:cs typeface="Arial"/>
              </a:rPr>
              <a:t> </a:t>
            </a:r>
            <a:r>
              <a:rPr kumimoji="0" lang="da-DK" sz="1600" b="0" i="0" u="none" strike="noStrike" kern="0" cap="none" spc="0" normalizeH="0" baseline="0" noProof="0" dirty="0">
                <a:ln>
                  <a:noFill/>
                </a:ln>
                <a:solidFill>
                  <a:prstClr val="black"/>
                </a:solidFill>
                <a:effectLst/>
                <a:uLnTx/>
                <a:uFillTx/>
                <a:latin typeface="Arial"/>
                <a:ea typeface="+mn-ea"/>
                <a:cs typeface="Arial"/>
              </a:rPr>
              <a:t>blive</a:t>
            </a:r>
            <a:r>
              <a:rPr kumimoji="0" lang="da-DK" sz="1600" b="0" i="0" u="none" strike="noStrike" kern="0" cap="none" spc="-45" normalizeH="0" baseline="0" noProof="0" dirty="0">
                <a:ln>
                  <a:noFill/>
                </a:ln>
                <a:solidFill>
                  <a:prstClr val="black"/>
                </a:solidFill>
                <a:effectLst/>
                <a:uLnTx/>
                <a:uFillTx/>
                <a:latin typeface="Arial"/>
                <a:ea typeface="+mn-ea"/>
                <a:cs typeface="Arial"/>
              </a:rPr>
              <a:t> </a:t>
            </a:r>
            <a:r>
              <a:rPr kumimoji="0" lang="da-DK" sz="1600" b="0" i="0" u="none" strike="noStrike" kern="0" cap="none" spc="0" normalizeH="0" baseline="0" noProof="0" dirty="0">
                <a:ln>
                  <a:noFill/>
                </a:ln>
                <a:solidFill>
                  <a:prstClr val="black"/>
                </a:solidFill>
                <a:effectLst/>
                <a:uLnTx/>
                <a:uFillTx/>
                <a:latin typeface="Arial"/>
                <a:ea typeface="+mn-ea"/>
                <a:cs typeface="Arial"/>
              </a:rPr>
              <a:t>målt</a:t>
            </a:r>
            <a:r>
              <a:rPr kumimoji="0" lang="da-DK" sz="1600" b="0" i="0" u="none" strike="noStrike" kern="0" cap="none" spc="-10" normalizeH="0" baseline="0" noProof="0" dirty="0">
                <a:ln>
                  <a:noFill/>
                </a:ln>
                <a:solidFill>
                  <a:prstClr val="black"/>
                </a:solidFill>
                <a:effectLst/>
                <a:uLnTx/>
                <a:uFillTx/>
                <a:latin typeface="Arial"/>
                <a:ea typeface="+mn-ea"/>
                <a:cs typeface="Arial"/>
              </a:rPr>
              <a:t> </a:t>
            </a:r>
            <a:r>
              <a:rPr kumimoji="0" lang="da-DK" sz="1600" b="0" i="0" u="none" strike="noStrike" kern="0" cap="none" spc="0" normalizeH="0" baseline="0" noProof="0" dirty="0">
                <a:ln>
                  <a:noFill/>
                </a:ln>
                <a:solidFill>
                  <a:prstClr val="black"/>
                </a:solidFill>
                <a:effectLst/>
                <a:uLnTx/>
                <a:uFillTx/>
                <a:latin typeface="Arial"/>
                <a:ea typeface="+mn-ea"/>
                <a:cs typeface="Arial"/>
              </a:rPr>
              <a:t>på</a:t>
            </a:r>
            <a:r>
              <a:rPr kumimoji="0" lang="da-DK" sz="1600" b="0" i="0" u="none" strike="noStrike" kern="0" cap="none" spc="-20" normalizeH="0" baseline="0" noProof="0" dirty="0">
                <a:ln>
                  <a:noFill/>
                </a:ln>
                <a:solidFill>
                  <a:prstClr val="black"/>
                </a:solidFill>
                <a:effectLst/>
                <a:uLnTx/>
                <a:uFillTx/>
                <a:latin typeface="Arial"/>
                <a:ea typeface="+mn-ea"/>
                <a:cs typeface="Arial"/>
              </a:rPr>
              <a:t> </a:t>
            </a:r>
            <a:r>
              <a:rPr kumimoji="0" lang="da-DK" sz="1600" b="0" i="0" u="none" strike="noStrike" kern="0" cap="none" spc="-25" normalizeH="0" baseline="0" noProof="0" dirty="0">
                <a:ln>
                  <a:noFill/>
                </a:ln>
                <a:solidFill>
                  <a:prstClr val="black"/>
                </a:solidFill>
                <a:effectLst/>
                <a:uLnTx/>
                <a:uFillTx/>
                <a:latin typeface="Arial"/>
                <a:ea typeface="+mn-ea"/>
                <a:cs typeface="Arial"/>
              </a:rPr>
              <a:t>dem. Vi gør en forskel.</a:t>
            </a:r>
            <a:endParaRPr kumimoji="0" lang="da-DK" sz="1600" b="0" i="0" u="none" strike="noStrike" kern="0" cap="none" spc="0" normalizeH="0" baseline="0" noProof="0" dirty="0">
              <a:ln>
                <a:noFill/>
              </a:ln>
              <a:solidFill>
                <a:prstClr val="black"/>
              </a:solidFill>
              <a:effectLst/>
              <a:uLnTx/>
              <a:uFillTx/>
              <a:latin typeface="Arial"/>
              <a:ea typeface="+mn-ea"/>
              <a:cs typeface="Arial"/>
            </a:endParaRPr>
          </a:p>
        </p:txBody>
      </p:sp>
      <p:sp>
        <p:nvSpPr>
          <p:cNvPr id="21" name="object 21"/>
          <p:cNvSpPr txBox="1"/>
          <p:nvPr/>
        </p:nvSpPr>
        <p:spPr>
          <a:xfrm>
            <a:off x="6876542" y="3568223"/>
            <a:ext cx="2278380" cy="1195705"/>
          </a:xfrm>
          <a:prstGeom prst="rect">
            <a:avLst/>
          </a:prstGeom>
        </p:spPr>
        <p:txBody>
          <a:bodyPr vert="horz" wrap="square" lIns="0" tIns="24130" rIns="0" bIns="0" rtlCol="0">
            <a:spAutoFit/>
          </a:bodyPr>
          <a:lstStyle/>
          <a:p>
            <a:pPr marL="0" marR="5080" lvl="0" indent="-1905" algn="ctr" defTabSz="914400" rtl="0" eaLnBrk="1" fontAlgn="auto" latinLnBrk="0" hangingPunct="1">
              <a:lnSpc>
                <a:spcPct val="95000"/>
              </a:lnSpc>
              <a:spcBef>
                <a:spcPts val="190"/>
              </a:spcBef>
              <a:spcAft>
                <a:spcPts val="0"/>
              </a:spcAft>
              <a:buClrTx/>
              <a:buSzTx/>
              <a:buFontTx/>
              <a:buNone/>
              <a:tabLst/>
              <a:defRPr/>
            </a:pPr>
            <a:r>
              <a:rPr kumimoji="0" lang="da-DK" sz="1600" b="0" i="0" u="none" strike="noStrike" kern="0" cap="none" spc="0" normalizeH="0" baseline="0" noProof="0" dirty="0">
                <a:ln>
                  <a:noFill/>
                </a:ln>
                <a:solidFill>
                  <a:prstClr val="black"/>
                </a:solidFill>
                <a:effectLst/>
                <a:uLnTx/>
                <a:uFillTx/>
                <a:latin typeface="Arial"/>
                <a:ea typeface="+mn-ea"/>
                <a:cs typeface="Arial"/>
              </a:rPr>
              <a:t>Vi</a:t>
            </a:r>
            <a:r>
              <a:rPr kumimoji="0" lang="da-DK" sz="1600" b="0" i="0" u="none" strike="noStrike" kern="0" cap="none" spc="-65" normalizeH="0" baseline="0" noProof="0" dirty="0">
                <a:ln>
                  <a:noFill/>
                </a:ln>
                <a:solidFill>
                  <a:prstClr val="black"/>
                </a:solidFill>
                <a:effectLst/>
                <a:uLnTx/>
                <a:uFillTx/>
                <a:latin typeface="Arial"/>
                <a:ea typeface="+mn-ea"/>
                <a:cs typeface="Arial"/>
              </a:rPr>
              <a:t> </a:t>
            </a:r>
            <a:r>
              <a:rPr kumimoji="0" lang="da-DK" sz="1600" b="0" i="0" u="none" strike="noStrike" kern="0" cap="none" spc="0" normalizeH="0" baseline="0" noProof="0" dirty="0">
                <a:ln>
                  <a:noFill/>
                </a:ln>
                <a:solidFill>
                  <a:prstClr val="black"/>
                </a:solidFill>
                <a:effectLst/>
                <a:uLnTx/>
                <a:uFillTx/>
                <a:latin typeface="Arial"/>
                <a:ea typeface="+mn-ea"/>
                <a:cs typeface="Arial"/>
              </a:rPr>
              <a:t>arbejder</a:t>
            </a:r>
            <a:r>
              <a:rPr kumimoji="0" lang="da-DK" sz="1600" b="0" i="0" u="none" strike="noStrike" kern="0" cap="none" spc="-50" normalizeH="0" baseline="0" noProof="0" dirty="0">
                <a:ln>
                  <a:noFill/>
                </a:ln>
                <a:solidFill>
                  <a:prstClr val="black"/>
                </a:solidFill>
                <a:effectLst/>
                <a:uLnTx/>
                <a:uFillTx/>
                <a:latin typeface="Arial"/>
                <a:ea typeface="+mn-ea"/>
                <a:cs typeface="Arial"/>
              </a:rPr>
              <a:t> </a:t>
            </a:r>
            <a:r>
              <a:rPr kumimoji="0" lang="da-DK" sz="1600" b="0" i="0" u="none" strike="noStrike" kern="0" cap="none" spc="0" normalizeH="0" baseline="0" noProof="0" dirty="0">
                <a:ln>
                  <a:noFill/>
                </a:ln>
                <a:solidFill>
                  <a:prstClr val="black"/>
                </a:solidFill>
                <a:effectLst/>
                <a:uLnTx/>
                <a:uFillTx/>
                <a:latin typeface="Arial"/>
                <a:ea typeface="+mn-ea"/>
                <a:cs typeface="Arial"/>
              </a:rPr>
              <a:t>sammen</a:t>
            </a:r>
            <a:r>
              <a:rPr kumimoji="0" lang="da-DK" sz="1600" b="0" i="0" u="none" strike="noStrike" kern="0" cap="none" spc="-45" normalizeH="0" baseline="0" noProof="0" dirty="0">
                <a:ln>
                  <a:noFill/>
                </a:ln>
                <a:solidFill>
                  <a:prstClr val="black"/>
                </a:solidFill>
                <a:effectLst/>
                <a:uLnTx/>
                <a:uFillTx/>
                <a:latin typeface="Arial"/>
                <a:ea typeface="+mn-ea"/>
                <a:cs typeface="Arial"/>
              </a:rPr>
              <a:t> </a:t>
            </a:r>
            <a:r>
              <a:rPr kumimoji="0" lang="da-DK" sz="1600" b="0" i="0" u="none" strike="noStrike" kern="0" cap="none" spc="-25" normalizeH="0" baseline="0" noProof="0" dirty="0">
                <a:ln>
                  <a:noFill/>
                </a:ln>
                <a:solidFill>
                  <a:prstClr val="black"/>
                </a:solidFill>
                <a:effectLst/>
                <a:uLnTx/>
                <a:uFillTx/>
                <a:latin typeface="Arial"/>
                <a:ea typeface="+mn-ea"/>
                <a:cs typeface="Arial"/>
              </a:rPr>
              <a:t>på </a:t>
            </a:r>
            <a:r>
              <a:rPr kumimoji="0" lang="da-DK" sz="1600" b="0" i="0" u="none" strike="noStrike" kern="0" cap="none" spc="0" normalizeH="0" baseline="0" noProof="0" dirty="0">
                <a:ln>
                  <a:noFill/>
                </a:ln>
                <a:solidFill>
                  <a:prstClr val="black"/>
                </a:solidFill>
                <a:effectLst/>
                <a:uLnTx/>
                <a:uFillTx/>
                <a:latin typeface="Arial"/>
                <a:ea typeface="+mn-ea"/>
                <a:cs typeface="Arial"/>
              </a:rPr>
              <a:t>kryds</a:t>
            </a:r>
            <a:r>
              <a:rPr kumimoji="0" lang="da-DK" sz="1600" b="0" i="0" u="none" strike="noStrike" kern="0" cap="none" spc="-15" normalizeH="0" baseline="0" noProof="0" dirty="0">
                <a:ln>
                  <a:noFill/>
                </a:ln>
                <a:solidFill>
                  <a:prstClr val="black"/>
                </a:solidFill>
                <a:effectLst/>
                <a:uLnTx/>
                <a:uFillTx/>
                <a:latin typeface="Arial"/>
                <a:ea typeface="+mn-ea"/>
                <a:cs typeface="Arial"/>
              </a:rPr>
              <a:t> </a:t>
            </a:r>
            <a:r>
              <a:rPr kumimoji="0" lang="da-DK" sz="1600" b="0" i="0" u="none" strike="noStrike" kern="0" cap="none" spc="0" normalizeH="0" baseline="0" noProof="0" dirty="0">
                <a:ln>
                  <a:noFill/>
                </a:ln>
                <a:solidFill>
                  <a:prstClr val="black"/>
                </a:solidFill>
                <a:effectLst/>
                <a:uLnTx/>
                <a:uFillTx/>
                <a:latin typeface="Arial"/>
                <a:ea typeface="+mn-ea"/>
                <a:cs typeface="Arial"/>
              </a:rPr>
              <a:t>og</a:t>
            </a:r>
            <a:r>
              <a:rPr kumimoji="0" lang="da-DK" sz="1600" b="0" i="0" u="none" strike="noStrike" kern="0" cap="none" spc="-30" normalizeH="0" baseline="0" noProof="0" dirty="0">
                <a:ln>
                  <a:noFill/>
                </a:ln>
                <a:solidFill>
                  <a:prstClr val="black"/>
                </a:solidFill>
                <a:effectLst/>
                <a:uLnTx/>
                <a:uFillTx/>
                <a:latin typeface="Arial"/>
                <a:ea typeface="+mn-ea"/>
                <a:cs typeface="Arial"/>
              </a:rPr>
              <a:t> </a:t>
            </a:r>
            <a:r>
              <a:rPr kumimoji="0" lang="da-DK" sz="1600" b="0" i="0" u="none" strike="noStrike" kern="0" cap="none" spc="0" normalizeH="0" baseline="0" noProof="0" dirty="0">
                <a:ln>
                  <a:noFill/>
                </a:ln>
                <a:solidFill>
                  <a:prstClr val="black"/>
                </a:solidFill>
                <a:effectLst/>
                <a:uLnTx/>
                <a:uFillTx/>
                <a:latin typeface="Arial"/>
                <a:ea typeface="+mn-ea"/>
                <a:cs typeface="Arial"/>
              </a:rPr>
              <a:t>tværs</a:t>
            </a:r>
            <a:r>
              <a:rPr kumimoji="0" lang="da-DK" sz="1600" b="0" i="0" u="none" strike="noStrike" kern="0" cap="none" spc="-15" normalizeH="0" baseline="0" noProof="0" dirty="0">
                <a:ln>
                  <a:noFill/>
                </a:ln>
                <a:solidFill>
                  <a:prstClr val="black"/>
                </a:solidFill>
                <a:effectLst/>
                <a:uLnTx/>
                <a:uFillTx/>
                <a:latin typeface="Arial"/>
                <a:ea typeface="+mn-ea"/>
                <a:cs typeface="Arial"/>
              </a:rPr>
              <a:t> </a:t>
            </a:r>
            <a:r>
              <a:rPr kumimoji="0" lang="da-DK" sz="1600" b="0" i="0" u="none" strike="noStrike" kern="0" cap="none" spc="-25" normalizeH="0" baseline="0" noProof="0" dirty="0">
                <a:ln>
                  <a:noFill/>
                </a:ln>
                <a:solidFill>
                  <a:prstClr val="black"/>
                </a:solidFill>
                <a:effectLst/>
                <a:uLnTx/>
                <a:uFillTx/>
                <a:latin typeface="Arial"/>
                <a:ea typeface="+mn-ea"/>
                <a:cs typeface="Arial"/>
              </a:rPr>
              <a:t>af </a:t>
            </a:r>
            <a:r>
              <a:rPr kumimoji="0" lang="da-DK" sz="1600" b="0" i="0" u="none" strike="noStrike" kern="0" cap="none" spc="-10" normalizeH="0" baseline="0" noProof="0" dirty="0">
                <a:ln>
                  <a:noFill/>
                </a:ln>
                <a:solidFill>
                  <a:prstClr val="black"/>
                </a:solidFill>
                <a:effectLst/>
                <a:uLnTx/>
                <a:uFillTx/>
                <a:latin typeface="Arial"/>
                <a:ea typeface="+mn-ea"/>
                <a:cs typeface="Arial"/>
              </a:rPr>
              <a:t>kolleger,</a:t>
            </a:r>
            <a:r>
              <a:rPr kumimoji="0" lang="da-DK" sz="1600" b="0" i="0" u="none" strike="noStrike" kern="0" cap="none" spc="-65" normalizeH="0" baseline="0" noProof="0" dirty="0">
                <a:ln>
                  <a:noFill/>
                </a:ln>
                <a:solidFill>
                  <a:prstClr val="black"/>
                </a:solidFill>
                <a:effectLst/>
                <a:uLnTx/>
                <a:uFillTx/>
                <a:latin typeface="Arial"/>
                <a:ea typeface="+mn-ea"/>
                <a:cs typeface="Arial"/>
              </a:rPr>
              <a:t> </a:t>
            </a:r>
            <a:r>
              <a:rPr kumimoji="0" lang="da-DK" sz="1600" b="0" i="0" u="none" strike="noStrike" kern="0" cap="none" spc="0" normalizeH="0" baseline="0" noProof="0" dirty="0">
                <a:ln>
                  <a:noFill/>
                </a:ln>
                <a:solidFill>
                  <a:prstClr val="black"/>
                </a:solidFill>
                <a:effectLst/>
                <a:uLnTx/>
                <a:uFillTx/>
                <a:latin typeface="Arial"/>
                <a:ea typeface="+mn-ea"/>
                <a:cs typeface="Arial"/>
              </a:rPr>
              <a:t>ledere,</a:t>
            </a:r>
            <a:r>
              <a:rPr kumimoji="0" lang="da-DK" sz="1600" b="0" i="0" u="none" strike="noStrike" kern="0" cap="none" spc="-40" normalizeH="0" baseline="0" noProof="0" dirty="0">
                <a:ln>
                  <a:noFill/>
                </a:ln>
                <a:solidFill>
                  <a:prstClr val="black"/>
                </a:solidFill>
                <a:effectLst/>
                <a:uLnTx/>
                <a:uFillTx/>
                <a:latin typeface="Arial"/>
                <a:ea typeface="+mn-ea"/>
                <a:cs typeface="Arial"/>
              </a:rPr>
              <a:t> </a:t>
            </a:r>
            <a:r>
              <a:rPr kumimoji="0" lang="da-DK" sz="1600" b="0" i="0" u="none" strike="noStrike" kern="0" cap="none" spc="-10" normalizeH="0" baseline="0" noProof="0" dirty="0">
                <a:ln>
                  <a:noFill/>
                </a:ln>
                <a:solidFill>
                  <a:prstClr val="black"/>
                </a:solidFill>
                <a:effectLst/>
                <a:uLnTx/>
                <a:uFillTx/>
                <a:latin typeface="Arial"/>
                <a:ea typeface="+mn-ea"/>
                <a:cs typeface="Arial"/>
              </a:rPr>
              <a:t>borgere, erhvervsliv,</a:t>
            </a:r>
            <a:r>
              <a:rPr kumimoji="0" lang="da-DK" sz="1600" b="0" i="0" u="none" strike="noStrike" kern="0" cap="none" spc="-90" normalizeH="0" baseline="0" noProof="0" dirty="0">
                <a:ln>
                  <a:noFill/>
                </a:ln>
                <a:solidFill>
                  <a:prstClr val="black"/>
                </a:solidFill>
                <a:effectLst/>
                <a:uLnTx/>
                <a:uFillTx/>
                <a:latin typeface="Arial"/>
                <a:ea typeface="+mn-ea"/>
                <a:cs typeface="Arial"/>
              </a:rPr>
              <a:t> </a:t>
            </a:r>
            <a:r>
              <a:rPr kumimoji="0" lang="da-DK" sz="1600" b="0" i="0" u="none" strike="noStrike" kern="0" cap="none" spc="0" normalizeH="0" baseline="0" noProof="0" dirty="0">
                <a:ln>
                  <a:noFill/>
                </a:ln>
                <a:solidFill>
                  <a:prstClr val="black"/>
                </a:solidFill>
                <a:effectLst/>
                <a:uLnTx/>
                <a:uFillTx/>
                <a:latin typeface="Arial"/>
                <a:ea typeface="+mn-ea"/>
                <a:cs typeface="Arial"/>
              </a:rPr>
              <a:t>foreninger</a:t>
            </a:r>
            <a:r>
              <a:rPr kumimoji="0" lang="da-DK" sz="1600" b="0" i="0" u="none" strike="noStrike" kern="0" cap="none" spc="-75" normalizeH="0" baseline="0" noProof="0" dirty="0">
                <a:ln>
                  <a:noFill/>
                </a:ln>
                <a:solidFill>
                  <a:prstClr val="black"/>
                </a:solidFill>
                <a:effectLst/>
                <a:uLnTx/>
                <a:uFillTx/>
                <a:latin typeface="Arial"/>
                <a:ea typeface="+mn-ea"/>
                <a:cs typeface="Arial"/>
              </a:rPr>
              <a:t> </a:t>
            </a:r>
            <a:r>
              <a:rPr kumimoji="0" lang="da-DK" sz="1600" b="0" i="0" u="none" strike="noStrike" kern="0" cap="none" spc="-25" normalizeH="0" baseline="0" noProof="0" dirty="0">
                <a:ln>
                  <a:noFill/>
                </a:ln>
                <a:solidFill>
                  <a:prstClr val="black"/>
                </a:solidFill>
                <a:effectLst/>
                <a:uLnTx/>
                <a:uFillTx/>
                <a:latin typeface="Arial"/>
                <a:ea typeface="+mn-ea"/>
                <a:cs typeface="Arial"/>
              </a:rPr>
              <a:t>og </a:t>
            </a:r>
            <a:r>
              <a:rPr kumimoji="0" lang="da-DK" sz="1600" b="0" i="0" u="none" strike="noStrike" kern="0" cap="none" spc="-10" normalizeH="0" baseline="0" noProof="0" dirty="0">
                <a:ln>
                  <a:noFill/>
                </a:ln>
                <a:solidFill>
                  <a:prstClr val="black"/>
                </a:solidFill>
                <a:effectLst/>
                <a:uLnTx/>
                <a:uFillTx/>
                <a:latin typeface="Arial"/>
                <a:ea typeface="+mn-ea"/>
                <a:cs typeface="Arial"/>
              </a:rPr>
              <a:t>politikere.</a:t>
            </a:r>
            <a:endParaRPr kumimoji="0" lang="da-DK" sz="1600" b="0" i="0" u="none" strike="noStrike" kern="0" cap="none" spc="0" normalizeH="0" baseline="0" noProof="0" dirty="0">
              <a:ln>
                <a:noFill/>
              </a:ln>
              <a:solidFill>
                <a:prstClr val="black"/>
              </a:solidFill>
              <a:effectLst/>
              <a:uLnTx/>
              <a:uFillTx/>
              <a:latin typeface="Arial"/>
              <a:ea typeface="+mn-ea"/>
              <a:cs typeface="Arial"/>
            </a:endParaRPr>
          </a:p>
        </p:txBody>
      </p:sp>
      <p:sp>
        <p:nvSpPr>
          <p:cNvPr id="22" name="object 22"/>
          <p:cNvSpPr txBox="1"/>
          <p:nvPr/>
        </p:nvSpPr>
        <p:spPr>
          <a:xfrm>
            <a:off x="1824863" y="3568223"/>
            <a:ext cx="2372360" cy="952824"/>
          </a:xfrm>
          <a:prstGeom prst="rect">
            <a:avLst/>
          </a:prstGeom>
        </p:spPr>
        <p:txBody>
          <a:bodyPr vert="horz" wrap="square" lIns="0" tIns="29209" rIns="0" bIns="0" rtlCol="0">
            <a:spAutoFit/>
          </a:bodyPr>
          <a:lstStyle/>
          <a:p>
            <a:pPr marL="0" marR="5080" lvl="0" indent="0" algn="ctr" defTabSz="914400" rtl="0" eaLnBrk="1" fontAlgn="auto" latinLnBrk="0" hangingPunct="1">
              <a:lnSpc>
                <a:spcPts val="1830"/>
              </a:lnSpc>
              <a:spcBef>
                <a:spcPts val="229"/>
              </a:spcBef>
              <a:spcAft>
                <a:spcPts val="0"/>
              </a:spcAft>
              <a:buClrTx/>
              <a:buSzTx/>
              <a:buFontTx/>
              <a:buNone/>
              <a:tabLst/>
              <a:defRPr/>
            </a:pPr>
            <a:r>
              <a:rPr kumimoji="0" sz="1600" b="0" i="0" u="none" strike="noStrike" kern="0" cap="none" spc="0" normalizeH="0" baseline="0" noProof="0" dirty="0">
                <a:ln>
                  <a:noFill/>
                </a:ln>
                <a:solidFill>
                  <a:prstClr val="black"/>
                </a:solidFill>
                <a:effectLst/>
                <a:uLnTx/>
                <a:uFillTx/>
                <a:latin typeface="Arial"/>
                <a:ea typeface="+mn-ea"/>
                <a:cs typeface="Arial"/>
              </a:rPr>
              <a:t>Vi</a:t>
            </a:r>
            <a:r>
              <a:rPr kumimoji="0" sz="1600" b="0" i="0" u="none" strike="noStrike" kern="0" cap="none" spc="-65" normalizeH="0" baseline="0" noProof="0" dirty="0">
                <a:ln>
                  <a:noFill/>
                </a:ln>
                <a:solidFill>
                  <a:prstClr val="black"/>
                </a:solidFill>
                <a:effectLst/>
                <a:uLnTx/>
                <a:uFillTx/>
                <a:latin typeface="Arial"/>
                <a:ea typeface="+mn-ea"/>
                <a:cs typeface="Arial"/>
              </a:rPr>
              <a:t> </a:t>
            </a:r>
            <a:r>
              <a:rPr kumimoji="0" sz="1600" b="0" i="0" u="none" strike="noStrike" kern="0" cap="none" spc="0" normalizeH="0" baseline="0" noProof="0" dirty="0">
                <a:ln>
                  <a:noFill/>
                </a:ln>
                <a:solidFill>
                  <a:prstClr val="black"/>
                </a:solidFill>
                <a:effectLst/>
                <a:uLnTx/>
                <a:uFillTx/>
                <a:latin typeface="Arial"/>
                <a:ea typeface="+mn-ea"/>
                <a:cs typeface="Arial"/>
              </a:rPr>
              <a:t>arbejder</a:t>
            </a:r>
            <a:r>
              <a:rPr kumimoji="0" sz="1600" b="0" i="0" u="none" strike="noStrike" kern="0" cap="none" spc="-45" normalizeH="0" baseline="0" noProof="0" dirty="0">
                <a:ln>
                  <a:noFill/>
                </a:ln>
                <a:solidFill>
                  <a:prstClr val="black"/>
                </a:solidFill>
                <a:effectLst/>
                <a:uLnTx/>
                <a:uFillTx/>
                <a:latin typeface="Arial"/>
                <a:ea typeface="+mn-ea"/>
                <a:cs typeface="Arial"/>
              </a:rPr>
              <a:t> </a:t>
            </a:r>
            <a:r>
              <a:rPr kumimoji="0" sz="1600" b="0" i="0" u="none" strike="noStrike" kern="0" cap="none" spc="0" normalizeH="0" baseline="0" noProof="0" dirty="0">
                <a:ln>
                  <a:noFill/>
                </a:ln>
                <a:solidFill>
                  <a:prstClr val="black"/>
                </a:solidFill>
                <a:effectLst/>
                <a:uLnTx/>
                <a:uFillTx/>
                <a:latin typeface="Arial"/>
                <a:ea typeface="+mn-ea"/>
                <a:cs typeface="Arial"/>
              </a:rPr>
              <a:t>med</a:t>
            </a:r>
            <a:r>
              <a:rPr kumimoji="0" sz="1600" b="0" i="0" u="none" strike="noStrike" kern="0" cap="none" spc="-45" normalizeH="0" baseline="0" noProof="0" dirty="0">
                <a:ln>
                  <a:noFill/>
                </a:ln>
                <a:solidFill>
                  <a:prstClr val="black"/>
                </a:solidFill>
                <a:effectLst/>
                <a:uLnTx/>
                <a:uFillTx/>
                <a:latin typeface="Arial"/>
                <a:ea typeface="+mn-ea"/>
                <a:cs typeface="Arial"/>
              </a:rPr>
              <a:t> </a:t>
            </a:r>
            <a:r>
              <a:rPr kumimoji="0" sz="1600" b="0" i="0" u="none" strike="noStrike" kern="0" cap="none" spc="-10" normalizeH="0" baseline="0" noProof="0" dirty="0">
                <a:ln>
                  <a:noFill/>
                </a:ln>
                <a:solidFill>
                  <a:prstClr val="black"/>
                </a:solidFill>
                <a:effectLst/>
                <a:uLnTx/>
                <a:uFillTx/>
                <a:latin typeface="Arial"/>
                <a:ea typeface="+mn-ea"/>
                <a:cs typeface="Arial"/>
              </a:rPr>
              <a:t>seriøsitet </a:t>
            </a:r>
            <a:r>
              <a:rPr kumimoji="0" sz="1600" b="0" i="0" u="none" strike="noStrike" kern="0" cap="none" spc="0" normalizeH="0" baseline="0" noProof="0" dirty="0">
                <a:ln>
                  <a:noFill/>
                </a:ln>
                <a:solidFill>
                  <a:prstClr val="black"/>
                </a:solidFill>
                <a:effectLst/>
                <a:uLnTx/>
                <a:uFillTx/>
                <a:latin typeface="Arial"/>
                <a:ea typeface="+mn-ea"/>
                <a:cs typeface="Arial"/>
              </a:rPr>
              <a:t>og</a:t>
            </a:r>
            <a:r>
              <a:rPr kumimoji="0" sz="1600" b="0" i="0" u="none" strike="noStrike" kern="0" cap="none" spc="-50" normalizeH="0" baseline="0" noProof="0" dirty="0">
                <a:ln>
                  <a:noFill/>
                </a:ln>
                <a:solidFill>
                  <a:prstClr val="black"/>
                </a:solidFill>
                <a:effectLst/>
                <a:uLnTx/>
                <a:uFillTx/>
                <a:latin typeface="Arial"/>
                <a:ea typeface="+mn-ea"/>
                <a:cs typeface="Arial"/>
              </a:rPr>
              <a:t> </a:t>
            </a:r>
            <a:r>
              <a:rPr kumimoji="0" sz="1600" b="0" i="0" u="none" strike="noStrike" kern="0" cap="none" spc="0" normalizeH="0" baseline="0" noProof="0" dirty="0">
                <a:ln>
                  <a:noFill/>
                </a:ln>
                <a:solidFill>
                  <a:prstClr val="black"/>
                </a:solidFill>
                <a:effectLst/>
                <a:uLnTx/>
                <a:uFillTx/>
                <a:latin typeface="Arial"/>
                <a:ea typeface="+mn-ea"/>
                <a:cs typeface="Arial"/>
              </a:rPr>
              <a:t>målrettethed,</a:t>
            </a:r>
            <a:r>
              <a:rPr kumimoji="0" sz="1600" b="0" i="0" u="none" strike="noStrike" kern="0" cap="none" spc="-20" normalizeH="0" baseline="0" noProof="0" dirty="0">
                <a:ln>
                  <a:noFill/>
                </a:ln>
                <a:solidFill>
                  <a:prstClr val="black"/>
                </a:solidFill>
                <a:effectLst/>
                <a:uLnTx/>
                <a:uFillTx/>
                <a:latin typeface="Arial"/>
                <a:ea typeface="+mn-ea"/>
                <a:cs typeface="Arial"/>
              </a:rPr>
              <a:t> </a:t>
            </a:r>
            <a:r>
              <a:rPr kumimoji="0" sz="1600" b="0" i="0" u="none" strike="noStrike" kern="0" cap="none" spc="0" normalizeH="0" baseline="0" noProof="0" dirty="0">
                <a:ln>
                  <a:noFill/>
                </a:ln>
                <a:solidFill>
                  <a:prstClr val="black"/>
                </a:solidFill>
                <a:effectLst/>
                <a:uLnTx/>
                <a:uFillTx/>
                <a:latin typeface="Arial"/>
                <a:ea typeface="+mn-ea"/>
                <a:cs typeface="Arial"/>
              </a:rPr>
              <a:t>hvor</a:t>
            </a:r>
            <a:r>
              <a:rPr kumimoji="0" sz="1600" b="0" i="0" u="none" strike="noStrike" kern="0" cap="none" spc="-35" normalizeH="0" baseline="0" noProof="0" dirty="0">
                <a:ln>
                  <a:noFill/>
                </a:ln>
                <a:solidFill>
                  <a:prstClr val="black"/>
                </a:solidFill>
                <a:effectLst/>
                <a:uLnTx/>
                <a:uFillTx/>
                <a:latin typeface="Arial"/>
                <a:ea typeface="+mn-ea"/>
                <a:cs typeface="Arial"/>
              </a:rPr>
              <a:t> </a:t>
            </a:r>
            <a:r>
              <a:rPr kumimoji="0" sz="1600" b="0" i="0" u="none" strike="noStrike" kern="0" cap="none" spc="-25" normalizeH="0" baseline="0" noProof="0" dirty="0">
                <a:ln>
                  <a:noFill/>
                </a:ln>
                <a:solidFill>
                  <a:prstClr val="black"/>
                </a:solidFill>
                <a:effectLst/>
                <a:uLnTx/>
                <a:uFillTx/>
                <a:latin typeface="Arial"/>
                <a:ea typeface="+mn-ea"/>
                <a:cs typeface="Arial"/>
              </a:rPr>
              <a:t>vi </a:t>
            </a:r>
            <a:r>
              <a:rPr kumimoji="0" sz="1600" b="0" i="0" u="none" strike="noStrike" kern="0" cap="none" spc="0" normalizeH="0" baseline="0" noProof="0" dirty="0">
                <a:ln>
                  <a:noFill/>
                </a:ln>
                <a:solidFill>
                  <a:prstClr val="black"/>
                </a:solidFill>
                <a:effectLst/>
                <a:uLnTx/>
                <a:uFillTx/>
                <a:latin typeface="Arial"/>
                <a:ea typeface="+mn-ea"/>
                <a:cs typeface="Arial"/>
              </a:rPr>
              <a:t>tør</a:t>
            </a:r>
            <a:r>
              <a:rPr kumimoji="0" sz="1600" b="0" i="0" u="none" strike="noStrike" kern="0" cap="none" spc="-15" normalizeH="0" baseline="0" noProof="0" dirty="0">
                <a:ln>
                  <a:noFill/>
                </a:ln>
                <a:solidFill>
                  <a:prstClr val="black"/>
                </a:solidFill>
                <a:effectLst/>
                <a:uLnTx/>
                <a:uFillTx/>
                <a:latin typeface="Arial"/>
                <a:ea typeface="+mn-ea"/>
                <a:cs typeface="Arial"/>
              </a:rPr>
              <a:t> </a:t>
            </a:r>
            <a:r>
              <a:rPr kumimoji="0" sz="1600" b="0" i="0" u="none" strike="noStrike" kern="0" cap="none" spc="0" normalizeH="0" baseline="0" noProof="0" dirty="0">
                <a:ln>
                  <a:noFill/>
                </a:ln>
                <a:solidFill>
                  <a:prstClr val="black"/>
                </a:solidFill>
                <a:effectLst/>
                <a:uLnTx/>
                <a:uFillTx/>
                <a:latin typeface="Arial"/>
                <a:ea typeface="+mn-ea"/>
                <a:cs typeface="Arial"/>
              </a:rPr>
              <a:t>sigte</a:t>
            </a:r>
            <a:r>
              <a:rPr kumimoji="0" sz="1600" b="0" i="0" u="none" strike="noStrike" kern="0" cap="none" spc="-35" normalizeH="0" baseline="0" noProof="0" dirty="0">
                <a:ln>
                  <a:noFill/>
                </a:ln>
                <a:solidFill>
                  <a:prstClr val="black"/>
                </a:solidFill>
                <a:effectLst/>
                <a:uLnTx/>
                <a:uFillTx/>
                <a:latin typeface="Arial"/>
                <a:ea typeface="+mn-ea"/>
                <a:cs typeface="Arial"/>
              </a:rPr>
              <a:t> </a:t>
            </a:r>
            <a:r>
              <a:rPr kumimoji="0" sz="1600" b="0" i="0" u="none" strike="noStrike" kern="0" cap="none" spc="0" normalizeH="0" baseline="0" noProof="0" dirty="0">
                <a:ln>
                  <a:noFill/>
                </a:ln>
                <a:solidFill>
                  <a:prstClr val="black"/>
                </a:solidFill>
                <a:effectLst/>
                <a:uLnTx/>
                <a:uFillTx/>
                <a:latin typeface="Arial"/>
                <a:ea typeface="+mn-ea"/>
                <a:cs typeface="Arial"/>
              </a:rPr>
              <a:t>højt</a:t>
            </a:r>
            <a:r>
              <a:rPr kumimoji="0" sz="1600" b="0" i="0" u="none" strike="noStrike" kern="0" cap="none" spc="-35" normalizeH="0" baseline="0" noProof="0" dirty="0">
                <a:ln>
                  <a:noFill/>
                </a:ln>
                <a:solidFill>
                  <a:prstClr val="black"/>
                </a:solidFill>
                <a:effectLst/>
                <a:uLnTx/>
                <a:uFillTx/>
                <a:latin typeface="Arial"/>
                <a:ea typeface="+mn-ea"/>
                <a:cs typeface="Arial"/>
              </a:rPr>
              <a:t> </a:t>
            </a:r>
            <a:r>
              <a:rPr kumimoji="0" sz="1600" b="0" i="0" u="none" strike="noStrike" kern="0" cap="none" spc="0" normalizeH="0" baseline="0" noProof="0" dirty="0">
                <a:ln>
                  <a:noFill/>
                </a:ln>
                <a:solidFill>
                  <a:prstClr val="black"/>
                </a:solidFill>
                <a:effectLst/>
                <a:uLnTx/>
                <a:uFillTx/>
                <a:latin typeface="Arial"/>
                <a:ea typeface="+mn-ea"/>
                <a:cs typeface="Arial"/>
              </a:rPr>
              <a:t>og</a:t>
            </a:r>
            <a:r>
              <a:rPr kumimoji="0" sz="1600" b="0" i="0" u="none" strike="noStrike" kern="0" cap="none" spc="-20" normalizeH="0" baseline="0" noProof="0" dirty="0">
                <a:ln>
                  <a:noFill/>
                </a:ln>
                <a:solidFill>
                  <a:prstClr val="black"/>
                </a:solidFill>
                <a:effectLst/>
                <a:uLnTx/>
                <a:uFillTx/>
                <a:latin typeface="Arial"/>
                <a:ea typeface="+mn-ea"/>
                <a:cs typeface="Arial"/>
              </a:rPr>
              <a:t> </a:t>
            </a:r>
            <a:r>
              <a:rPr kumimoji="0" lang="da-DK" sz="1600" b="0" i="0" u="none" strike="noStrike" kern="0" cap="none" spc="0" normalizeH="0" baseline="0" noProof="0" dirty="0">
                <a:ln>
                  <a:noFill/>
                </a:ln>
                <a:solidFill>
                  <a:prstClr val="black"/>
                </a:solidFill>
                <a:effectLst/>
                <a:uLnTx/>
                <a:uFillTx/>
                <a:latin typeface="Arial"/>
                <a:ea typeface="+mn-ea"/>
                <a:cs typeface="Arial"/>
              </a:rPr>
              <a:t>tænke</a:t>
            </a:r>
            <a:r>
              <a:rPr kumimoji="0" sz="1600" b="0" i="0" u="none" strike="noStrike" kern="0" cap="none" spc="-15" normalizeH="0" baseline="0" noProof="0" dirty="0">
                <a:ln>
                  <a:noFill/>
                </a:ln>
                <a:solidFill>
                  <a:prstClr val="black"/>
                </a:solidFill>
                <a:effectLst/>
                <a:uLnTx/>
                <a:uFillTx/>
                <a:latin typeface="Arial"/>
                <a:ea typeface="+mn-ea"/>
                <a:cs typeface="Arial"/>
              </a:rPr>
              <a:t> </a:t>
            </a:r>
            <a:r>
              <a:rPr kumimoji="0" lang="da-DK" sz="1600" b="0" i="0" u="none" strike="noStrike" kern="0" cap="none" spc="-25" normalizeH="0" baseline="0" noProof="0" dirty="0">
                <a:ln>
                  <a:noFill/>
                </a:ln>
                <a:solidFill>
                  <a:prstClr val="black"/>
                </a:solidFill>
                <a:effectLst/>
                <a:uLnTx/>
                <a:uFillTx/>
                <a:latin typeface="Arial"/>
                <a:ea typeface="+mn-ea"/>
                <a:cs typeface="Arial"/>
              </a:rPr>
              <a:t>nyt.</a:t>
            </a:r>
            <a:endParaRPr kumimoji="0" sz="1600" b="0" i="0" u="none" strike="noStrike" kern="0" cap="none" spc="0" normalizeH="0" baseline="0" noProof="0" dirty="0">
              <a:ln>
                <a:noFill/>
              </a:ln>
              <a:solidFill>
                <a:prstClr val="black"/>
              </a:solidFill>
              <a:effectLst/>
              <a:uLnTx/>
              <a:uFillTx/>
              <a:latin typeface="Arial"/>
              <a:ea typeface="+mn-ea"/>
              <a:cs typeface="Arial"/>
            </a:endParaRPr>
          </a:p>
        </p:txBody>
      </p:sp>
      <p:sp>
        <p:nvSpPr>
          <p:cNvPr id="23" name="object 23"/>
          <p:cNvSpPr txBox="1"/>
          <p:nvPr/>
        </p:nvSpPr>
        <p:spPr>
          <a:xfrm>
            <a:off x="726033" y="3568223"/>
            <a:ext cx="811530" cy="756920"/>
          </a:xfrm>
          <a:prstGeom prst="rect">
            <a:avLst/>
          </a:prstGeom>
        </p:spPr>
        <p:txBody>
          <a:bodyPr vert="horz" wrap="square" lIns="0" tIns="12065" rIns="0" bIns="0" rtlCol="0">
            <a:spAutoFit/>
          </a:bodyPr>
          <a:lstStyle/>
          <a:p>
            <a:pPr marL="0" marR="5080" lvl="0" indent="5715" algn="ctr" defTabSz="914400" rtl="0" eaLnBrk="1" fontAlgn="auto" latinLnBrk="0" hangingPunct="1">
              <a:lnSpc>
                <a:spcPct val="100000"/>
              </a:lnSpc>
              <a:spcBef>
                <a:spcPts val="95"/>
              </a:spcBef>
              <a:spcAft>
                <a:spcPts val="0"/>
              </a:spcAft>
              <a:buClrTx/>
              <a:buSzTx/>
              <a:buFontTx/>
              <a:buNone/>
              <a:tabLst/>
              <a:defRPr/>
            </a:pPr>
            <a:r>
              <a:rPr kumimoji="0" sz="1600" b="1" i="0" u="none" strike="noStrike" kern="0" cap="none" spc="-10" normalizeH="0" baseline="0" noProof="0" dirty="0">
                <a:ln>
                  <a:noFill/>
                </a:ln>
                <a:solidFill>
                  <a:sysClr val="windowText" lastClr="000000"/>
                </a:solidFill>
                <a:effectLst/>
                <a:uLnTx/>
                <a:uFillTx/>
                <a:latin typeface="Arial"/>
                <a:ea typeface="+mn-ea"/>
                <a:cs typeface="Arial"/>
              </a:rPr>
              <a:t>Positiv adfærds appel</a:t>
            </a:r>
            <a:endParaRPr kumimoji="0" sz="1600" b="0" i="0" u="none" strike="noStrike" kern="0" cap="none" spc="0" normalizeH="0" baseline="0" noProof="0" dirty="0">
              <a:ln>
                <a:noFill/>
              </a:ln>
              <a:solidFill>
                <a:sysClr val="windowText" lastClr="000000"/>
              </a:solidFill>
              <a:effectLst/>
              <a:uLnTx/>
              <a:uFillTx/>
              <a:latin typeface="Arial"/>
              <a:ea typeface="+mn-ea"/>
              <a:cs typeface="Arial"/>
            </a:endParaRPr>
          </a:p>
        </p:txBody>
      </p:sp>
      <p:sp>
        <p:nvSpPr>
          <p:cNvPr id="24" name="object 24"/>
          <p:cNvSpPr txBox="1"/>
          <p:nvPr/>
        </p:nvSpPr>
        <p:spPr>
          <a:xfrm>
            <a:off x="9370441" y="3568223"/>
            <a:ext cx="2347595" cy="963930"/>
          </a:xfrm>
          <a:prstGeom prst="rect">
            <a:avLst/>
          </a:prstGeom>
        </p:spPr>
        <p:txBody>
          <a:bodyPr vert="horz" wrap="square" lIns="0" tIns="24130" rIns="0" bIns="0" rtlCol="0">
            <a:spAutoFit/>
          </a:bodyPr>
          <a:lstStyle/>
          <a:p>
            <a:pPr marL="0" marR="5080" lvl="0" indent="635" algn="ctr" defTabSz="914400" rtl="0" eaLnBrk="1" fontAlgn="auto" latinLnBrk="0" hangingPunct="1">
              <a:lnSpc>
                <a:spcPct val="95000"/>
              </a:lnSpc>
              <a:spcBef>
                <a:spcPts val="190"/>
              </a:spcBef>
              <a:spcAft>
                <a:spcPts val="0"/>
              </a:spcAft>
              <a:buClrTx/>
              <a:buSzTx/>
              <a:buFontTx/>
              <a:buNone/>
              <a:tabLst/>
              <a:defRPr/>
            </a:pPr>
            <a:r>
              <a:rPr kumimoji="0" lang="da-DK" sz="1600" b="0" i="0" u="none" strike="noStrike" kern="0" cap="none" spc="0" normalizeH="0" baseline="0" noProof="0" dirty="0">
                <a:ln>
                  <a:noFill/>
                </a:ln>
                <a:solidFill>
                  <a:prstClr val="black"/>
                </a:solidFill>
                <a:effectLst/>
                <a:uLnTx/>
                <a:uFillTx/>
                <a:latin typeface="Arial"/>
                <a:ea typeface="+mn-ea"/>
                <a:cs typeface="Arial"/>
              </a:rPr>
              <a:t>Vi</a:t>
            </a:r>
            <a:r>
              <a:rPr kumimoji="0" lang="da-DK" sz="1600" b="0" i="0" u="none" strike="noStrike" kern="0" cap="none" spc="-55" normalizeH="0" baseline="0" noProof="0" dirty="0">
                <a:ln>
                  <a:noFill/>
                </a:ln>
                <a:solidFill>
                  <a:prstClr val="black"/>
                </a:solidFill>
                <a:effectLst/>
                <a:uLnTx/>
                <a:uFillTx/>
                <a:latin typeface="Arial"/>
                <a:ea typeface="+mn-ea"/>
                <a:cs typeface="Arial"/>
              </a:rPr>
              <a:t> </a:t>
            </a:r>
            <a:r>
              <a:rPr kumimoji="0" lang="da-DK" sz="1600" b="0" i="0" u="none" strike="noStrike" kern="0" cap="none" spc="0" normalizeH="0" baseline="0" noProof="0" dirty="0">
                <a:ln>
                  <a:noFill/>
                </a:ln>
                <a:solidFill>
                  <a:prstClr val="black"/>
                </a:solidFill>
                <a:effectLst/>
                <a:uLnTx/>
                <a:uFillTx/>
                <a:latin typeface="Arial"/>
                <a:ea typeface="+mn-ea"/>
                <a:cs typeface="Arial"/>
              </a:rPr>
              <a:t>taler</a:t>
            </a:r>
            <a:r>
              <a:rPr kumimoji="0" lang="da-DK" sz="1600" b="0" i="0" u="none" strike="noStrike" kern="0" cap="none" spc="-35" normalizeH="0" baseline="0" noProof="0" dirty="0">
                <a:ln>
                  <a:noFill/>
                </a:ln>
                <a:solidFill>
                  <a:prstClr val="black"/>
                </a:solidFill>
                <a:effectLst/>
                <a:uLnTx/>
                <a:uFillTx/>
                <a:latin typeface="Arial"/>
                <a:ea typeface="+mn-ea"/>
                <a:cs typeface="Arial"/>
              </a:rPr>
              <a:t> </a:t>
            </a:r>
            <a:r>
              <a:rPr kumimoji="0" lang="da-DK" sz="1600" b="0" i="0" u="none" strike="noStrike" kern="0" cap="none" spc="0" normalizeH="0" baseline="0" noProof="0" dirty="0">
                <a:ln>
                  <a:noFill/>
                </a:ln>
                <a:solidFill>
                  <a:prstClr val="black"/>
                </a:solidFill>
                <a:effectLst/>
                <a:uLnTx/>
                <a:uFillTx/>
                <a:latin typeface="Arial"/>
                <a:ea typeface="+mn-ea"/>
                <a:cs typeface="Arial"/>
              </a:rPr>
              <a:t>med</a:t>
            </a:r>
            <a:r>
              <a:rPr kumimoji="0" lang="da-DK" sz="1600" b="0" i="0" u="none" strike="noStrike" kern="0" cap="none" spc="-35" normalizeH="0" baseline="0" noProof="0" dirty="0">
                <a:ln>
                  <a:noFill/>
                </a:ln>
                <a:solidFill>
                  <a:prstClr val="black"/>
                </a:solidFill>
                <a:effectLst/>
                <a:uLnTx/>
                <a:uFillTx/>
                <a:latin typeface="Arial"/>
                <a:ea typeface="+mn-ea"/>
                <a:cs typeface="Arial"/>
              </a:rPr>
              <a:t> </a:t>
            </a:r>
            <a:r>
              <a:rPr kumimoji="0" lang="da-DK" sz="1600" b="0" i="0" u="none" strike="noStrike" kern="0" cap="none" spc="0" normalizeH="0" baseline="0" noProof="0" dirty="0">
                <a:ln>
                  <a:noFill/>
                </a:ln>
                <a:solidFill>
                  <a:prstClr val="black"/>
                </a:solidFill>
                <a:effectLst/>
                <a:uLnTx/>
                <a:uFillTx/>
                <a:latin typeface="Arial"/>
                <a:ea typeface="+mn-ea"/>
                <a:cs typeface="Arial"/>
              </a:rPr>
              <a:t>hinanden,</a:t>
            </a:r>
            <a:r>
              <a:rPr kumimoji="0" lang="da-DK" sz="1600" b="0" i="0" u="none" strike="noStrike" kern="0" cap="none" spc="-50" normalizeH="0" baseline="0" noProof="0" dirty="0">
                <a:ln>
                  <a:noFill/>
                </a:ln>
                <a:solidFill>
                  <a:prstClr val="black"/>
                </a:solidFill>
                <a:effectLst/>
                <a:uLnTx/>
                <a:uFillTx/>
                <a:latin typeface="Arial"/>
                <a:ea typeface="+mn-ea"/>
                <a:cs typeface="Arial"/>
              </a:rPr>
              <a:t> </a:t>
            </a:r>
            <a:r>
              <a:rPr kumimoji="0" lang="da-DK" sz="1600" b="0" i="0" u="none" strike="noStrike" kern="0" cap="none" spc="-25" normalizeH="0" baseline="0" noProof="0" dirty="0">
                <a:ln>
                  <a:noFill/>
                </a:ln>
                <a:solidFill>
                  <a:prstClr val="black"/>
                </a:solidFill>
                <a:effectLst/>
                <a:uLnTx/>
                <a:uFillTx/>
                <a:latin typeface="Arial"/>
                <a:ea typeface="+mn-ea"/>
                <a:cs typeface="Arial"/>
              </a:rPr>
              <a:t>får </a:t>
            </a:r>
            <a:r>
              <a:rPr kumimoji="0" lang="da-DK" sz="1600" b="0" i="0" u="none" strike="noStrike" kern="0" cap="none" spc="0" normalizeH="0" baseline="0" noProof="0" dirty="0">
                <a:ln>
                  <a:noFill/>
                </a:ln>
                <a:solidFill>
                  <a:prstClr val="black"/>
                </a:solidFill>
                <a:effectLst/>
                <a:uLnTx/>
                <a:uFillTx/>
                <a:latin typeface="Arial"/>
                <a:ea typeface="+mn-ea"/>
                <a:cs typeface="Arial"/>
              </a:rPr>
              <a:t>ting</a:t>
            </a:r>
            <a:r>
              <a:rPr kumimoji="0" lang="da-DK" sz="1600" b="0" i="0" u="none" strike="noStrike" kern="0" cap="none" spc="-20" normalizeH="0" baseline="0" noProof="0" dirty="0">
                <a:ln>
                  <a:noFill/>
                </a:ln>
                <a:solidFill>
                  <a:prstClr val="black"/>
                </a:solidFill>
                <a:effectLst/>
                <a:uLnTx/>
                <a:uFillTx/>
                <a:latin typeface="Arial"/>
                <a:ea typeface="+mn-ea"/>
                <a:cs typeface="Arial"/>
              </a:rPr>
              <a:t> </a:t>
            </a:r>
            <a:r>
              <a:rPr kumimoji="0" lang="da-DK" sz="1600" b="0" i="0" u="none" strike="noStrike" kern="0" cap="none" spc="0" normalizeH="0" baseline="0" noProof="0" dirty="0">
                <a:ln>
                  <a:noFill/>
                </a:ln>
                <a:solidFill>
                  <a:prstClr val="black"/>
                </a:solidFill>
                <a:effectLst/>
                <a:uLnTx/>
                <a:uFillTx/>
                <a:latin typeface="Arial"/>
                <a:ea typeface="+mn-ea"/>
                <a:cs typeface="Arial"/>
              </a:rPr>
              <a:t>til</a:t>
            </a:r>
            <a:r>
              <a:rPr kumimoji="0" lang="da-DK" sz="1600" b="0" i="0" u="none" strike="noStrike" kern="0" cap="none" spc="-20" normalizeH="0" baseline="0" noProof="0" dirty="0">
                <a:ln>
                  <a:noFill/>
                </a:ln>
                <a:solidFill>
                  <a:prstClr val="black"/>
                </a:solidFill>
                <a:effectLst/>
                <a:uLnTx/>
                <a:uFillTx/>
                <a:latin typeface="Arial"/>
                <a:ea typeface="+mn-ea"/>
                <a:cs typeface="Arial"/>
              </a:rPr>
              <a:t> </a:t>
            </a:r>
            <a:r>
              <a:rPr kumimoji="0" lang="da-DK" sz="1600" b="0" i="0" u="none" strike="noStrike" kern="0" cap="none" spc="0" normalizeH="0" baseline="0" noProof="0" dirty="0">
                <a:ln>
                  <a:noFill/>
                </a:ln>
                <a:solidFill>
                  <a:prstClr val="black"/>
                </a:solidFill>
                <a:effectLst/>
                <a:uLnTx/>
                <a:uFillTx/>
                <a:latin typeface="Arial"/>
                <a:ea typeface="+mn-ea"/>
                <a:cs typeface="Arial"/>
              </a:rPr>
              <a:t>at ske</a:t>
            </a:r>
            <a:r>
              <a:rPr kumimoji="0" lang="da-DK" sz="1600" b="0" i="0" u="none" strike="noStrike" kern="0" cap="none" spc="-20" normalizeH="0" baseline="0" noProof="0" dirty="0">
                <a:ln>
                  <a:noFill/>
                </a:ln>
                <a:solidFill>
                  <a:prstClr val="black"/>
                </a:solidFill>
                <a:effectLst/>
                <a:uLnTx/>
                <a:uFillTx/>
                <a:latin typeface="Arial"/>
                <a:ea typeface="+mn-ea"/>
                <a:cs typeface="Arial"/>
              </a:rPr>
              <a:t> </a:t>
            </a:r>
            <a:r>
              <a:rPr kumimoji="0" lang="da-DK" sz="1600" b="0" i="0" u="none" strike="noStrike" kern="0" cap="none" spc="0" normalizeH="0" baseline="0" noProof="0" dirty="0">
                <a:ln>
                  <a:noFill/>
                </a:ln>
                <a:solidFill>
                  <a:prstClr val="black"/>
                </a:solidFill>
                <a:effectLst/>
                <a:uLnTx/>
                <a:uFillTx/>
                <a:latin typeface="Arial"/>
                <a:ea typeface="+mn-ea"/>
                <a:cs typeface="Arial"/>
              </a:rPr>
              <a:t>og </a:t>
            </a:r>
            <a:r>
              <a:rPr kumimoji="0" lang="da-DK" sz="1600" b="0" i="0" u="none" strike="noStrike" kern="0" cap="none" spc="-10" normalizeH="0" baseline="0" noProof="0" dirty="0">
                <a:ln>
                  <a:noFill/>
                </a:ln>
                <a:solidFill>
                  <a:prstClr val="black"/>
                </a:solidFill>
                <a:effectLst/>
                <a:uLnTx/>
                <a:uFillTx/>
                <a:latin typeface="Arial"/>
                <a:ea typeface="+mn-ea"/>
                <a:cs typeface="Arial"/>
              </a:rPr>
              <a:t>finder løsninger,</a:t>
            </a:r>
            <a:r>
              <a:rPr kumimoji="0" lang="da-DK" sz="1600" b="0" i="0" u="none" strike="noStrike" kern="0" cap="none" spc="-40" normalizeH="0" baseline="0" noProof="0" dirty="0">
                <a:ln>
                  <a:noFill/>
                </a:ln>
                <a:solidFill>
                  <a:prstClr val="black"/>
                </a:solidFill>
                <a:effectLst/>
                <a:uLnTx/>
                <a:uFillTx/>
                <a:latin typeface="Arial"/>
                <a:ea typeface="+mn-ea"/>
                <a:cs typeface="Arial"/>
              </a:rPr>
              <a:t> </a:t>
            </a:r>
            <a:r>
              <a:rPr kumimoji="0" lang="da-DK" sz="1600" b="0" i="0" u="none" strike="noStrike" kern="0" cap="none" spc="0" normalizeH="0" baseline="0" noProof="0" dirty="0">
                <a:ln>
                  <a:noFill/>
                </a:ln>
                <a:solidFill>
                  <a:prstClr val="black"/>
                </a:solidFill>
                <a:effectLst/>
                <a:uLnTx/>
                <a:uFillTx/>
                <a:latin typeface="Arial"/>
                <a:ea typeface="+mn-ea"/>
                <a:cs typeface="Arial"/>
              </a:rPr>
              <a:t>også</a:t>
            </a:r>
            <a:r>
              <a:rPr kumimoji="0" lang="da-DK" sz="1600" b="0" i="0" u="none" strike="noStrike" kern="0" cap="none" spc="-10" normalizeH="0" baseline="0" noProof="0" dirty="0">
                <a:ln>
                  <a:noFill/>
                </a:ln>
                <a:solidFill>
                  <a:prstClr val="black"/>
                </a:solidFill>
                <a:effectLst/>
                <a:uLnTx/>
                <a:uFillTx/>
                <a:latin typeface="Arial"/>
                <a:ea typeface="+mn-ea"/>
                <a:cs typeface="Arial"/>
              </a:rPr>
              <a:t> </a:t>
            </a:r>
            <a:r>
              <a:rPr kumimoji="0" lang="da-DK" sz="1600" b="0" i="0" u="none" strike="noStrike" kern="0" cap="none" spc="0" normalizeH="0" baseline="0" noProof="0" dirty="0">
                <a:ln>
                  <a:noFill/>
                </a:ln>
                <a:solidFill>
                  <a:prstClr val="black"/>
                </a:solidFill>
                <a:effectLst/>
                <a:uLnTx/>
                <a:uFillTx/>
                <a:latin typeface="Arial"/>
                <a:ea typeface="+mn-ea"/>
                <a:cs typeface="Arial"/>
              </a:rPr>
              <a:t>hvis</a:t>
            </a:r>
            <a:r>
              <a:rPr kumimoji="0" lang="da-DK" sz="1600" b="0" i="0" u="none" strike="noStrike" kern="0" cap="none" spc="-30" normalizeH="0" baseline="0" noProof="0" dirty="0">
                <a:ln>
                  <a:noFill/>
                </a:ln>
                <a:solidFill>
                  <a:prstClr val="black"/>
                </a:solidFill>
                <a:effectLst/>
                <a:uLnTx/>
                <a:uFillTx/>
                <a:latin typeface="Arial"/>
                <a:ea typeface="+mn-ea"/>
                <a:cs typeface="Arial"/>
              </a:rPr>
              <a:t> </a:t>
            </a:r>
            <a:r>
              <a:rPr kumimoji="0" lang="da-DK" sz="1600" b="0" i="0" u="none" strike="noStrike" kern="0" cap="none" spc="0" normalizeH="0" baseline="0" noProof="0" dirty="0">
                <a:ln>
                  <a:noFill/>
                </a:ln>
                <a:solidFill>
                  <a:prstClr val="black"/>
                </a:solidFill>
                <a:effectLst/>
                <a:uLnTx/>
                <a:uFillTx/>
                <a:latin typeface="Arial"/>
                <a:ea typeface="+mn-ea"/>
                <a:cs typeface="Arial"/>
              </a:rPr>
              <a:t>vi</a:t>
            </a:r>
            <a:r>
              <a:rPr kumimoji="0" lang="da-DK" sz="1600" b="0" i="0" u="none" strike="noStrike" kern="0" cap="none" spc="-30" normalizeH="0" baseline="0" noProof="0" dirty="0">
                <a:ln>
                  <a:noFill/>
                </a:ln>
                <a:solidFill>
                  <a:prstClr val="black"/>
                </a:solidFill>
                <a:effectLst/>
                <a:uLnTx/>
                <a:uFillTx/>
                <a:latin typeface="Arial"/>
                <a:ea typeface="+mn-ea"/>
                <a:cs typeface="Arial"/>
              </a:rPr>
              <a:t> </a:t>
            </a:r>
            <a:r>
              <a:rPr kumimoji="0" lang="da-DK" sz="1600" b="0" i="0" u="none" strike="noStrike" kern="0" cap="none" spc="-25" normalizeH="0" baseline="0" noProof="0" dirty="0">
                <a:ln>
                  <a:noFill/>
                </a:ln>
                <a:solidFill>
                  <a:prstClr val="black"/>
                </a:solidFill>
                <a:effectLst/>
                <a:uLnTx/>
                <a:uFillTx/>
                <a:latin typeface="Arial"/>
                <a:ea typeface="+mn-ea"/>
                <a:cs typeface="Arial"/>
              </a:rPr>
              <a:t>må </a:t>
            </a:r>
            <a:r>
              <a:rPr kumimoji="0" lang="da-DK" sz="1600" b="0" i="0" u="none" strike="noStrike" kern="0" cap="none" spc="0" normalizeH="0" baseline="0" noProof="0" dirty="0">
                <a:ln>
                  <a:noFill/>
                </a:ln>
                <a:solidFill>
                  <a:prstClr val="black"/>
                </a:solidFill>
                <a:effectLst/>
                <a:uLnTx/>
                <a:uFillTx/>
                <a:latin typeface="Arial"/>
                <a:ea typeface="+mn-ea"/>
                <a:cs typeface="Arial"/>
              </a:rPr>
              <a:t>sige</a:t>
            </a:r>
            <a:r>
              <a:rPr kumimoji="0" lang="da-DK" sz="1600" b="0" i="0" u="none" strike="noStrike" kern="0" cap="none" spc="-25" normalizeH="0" baseline="0" noProof="0" dirty="0">
                <a:ln>
                  <a:noFill/>
                </a:ln>
                <a:solidFill>
                  <a:prstClr val="black"/>
                </a:solidFill>
                <a:effectLst/>
                <a:uLnTx/>
                <a:uFillTx/>
                <a:latin typeface="Arial"/>
                <a:ea typeface="+mn-ea"/>
                <a:cs typeface="Arial"/>
              </a:rPr>
              <a:t> nej.</a:t>
            </a:r>
            <a:endParaRPr kumimoji="0" lang="da-DK" sz="1600" b="0" i="0" u="none" strike="noStrike" kern="0" cap="none" spc="0" normalizeH="0" baseline="0" noProof="0" dirty="0">
              <a:ln>
                <a:noFill/>
              </a:ln>
              <a:solidFill>
                <a:prstClr val="black"/>
              </a:solidFill>
              <a:effectLst/>
              <a:uLnTx/>
              <a:uFillTx/>
              <a:latin typeface="Arial"/>
              <a:ea typeface="+mn-ea"/>
              <a:cs typeface="Arial"/>
            </a:endParaRPr>
          </a:p>
        </p:txBody>
      </p:sp>
      <p:sp>
        <p:nvSpPr>
          <p:cNvPr id="25" name="object 25"/>
          <p:cNvSpPr txBox="1">
            <a:spLocks noGrp="1"/>
          </p:cNvSpPr>
          <p:nvPr>
            <p:ph type="title"/>
          </p:nvPr>
        </p:nvSpPr>
        <p:spPr>
          <a:xfrm>
            <a:off x="379882" y="117474"/>
            <a:ext cx="6396075" cy="474489"/>
          </a:xfrm>
          <a:prstGeom prst="rect">
            <a:avLst/>
          </a:prstGeom>
        </p:spPr>
        <p:txBody>
          <a:bodyPr vert="horz" wrap="square" lIns="0" tIns="12700" rIns="0" bIns="0" rtlCol="0">
            <a:spAutoFit/>
          </a:bodyPr>
          <a:lstStyle/>
          <a:p>
            <a:pPr marL="12700">
              <a:lnSpc>
                <a:spcPct val="100000"/>
              </a:lnSpc>
              <a:spcBef>
                <a:spcPts val="100"/>
              </a:spcBef>
            </a:pPr>
            <a:r>
              <a:rPr lang="da-DK" sz="3000" spc="-10" dirty="0">
                <a:solidFill>
                  <a:schemeClr val="tx1"/>
                </a:solidFill>
                <a:latin typeface="Raleway Black" panose="020B0A03030101060003" pitchFamily="34" charset="0"/>
              </a:rPr>
              <a:t>Værdier</a:t>
            </a:r>
            <a:r>
              <a:rPr lang="da-DK" sz="3000" spc="-70" dirty="0">
                <a:solidFill>
                  <a:schemeClr val="tx1"/>
                </a:solidFill>
                <a:latin typeface="Raleway Black" panose="020B0A03030101060003" pitchFamily="34" charset="0"/>
              </a:rPr>
              <a:t> </a:t>
            </a:r>
            <a:r>
              <a:rPr lang="da-DK" sz="3000" dirty="0">
                <a:solidFill>
                  <a:schemeClr val="tx1"/>
                </a:solidFill>
                <a:latin typeface="Raleway Black" panose="020B0A03030101060003" pitchFamily="34" charset="0"/>
              </a:rPr>
              <a:t>–</a:t>
            </a:r>
            <a:r>
              <a:rPr lang="da-DK" sz="3000" spc="-50" dirty="0">
                <a:solidFill>
                  <a:schemeClr val="tx1"/>
                </a:solidFill>
                <a:latin typeface="Raleway Black" panose="020B0A03030101060003" pitchFamily="34" charset="0"/>
              </a:rPr>
              <a:t> </a:t>
            </a:r>
            <a:r>
              <a:rPr lang="da-DK" sz="3000" spc="-10" dirty="0">
                <a:solidFill>
                  <a:schemeClr val="tx1"/>
                </a:solidFill>
                <a:latin typeface="Raleway Black" panose="020B0A03030101060003" pitchFamily="34" charset="0"/>
              </a:rPr>
              <a:t>Haderslev</a:t>
            </a:r>
            <a:r>
              <a:rPr lang="da-DK" sz="3000" spc="-30" dirty="0">
                <a:solidFill>
                  <a:schemeClr val="tx1"/>
                </a:solidFill>
                <a:latin typeface="Raleway Black" panose="020B0A03030101060003" pitchFamily="34" charset="0"/>
              </a:rPr>
              <a:t> </a:t>
            </a:r>
            <a:r>
              <a:rPr lang="da-DK" sz="3000" spc="-10" dirty="0">
                <a:solidFill>
                  <a:schemeClr val="tx1"/>
                </a:solidFill>
                <a:latin typeface="Raleway Black" panose="020B0A03030101060003" pitchFamily="34" charset="0"/>
              </a:rPr>
              <a:t>Kommune</a:t>
            </a:r>
            <a:endParaRPr lang="da-DK" sz="3000" dirty="0">
              <a:solidFill>
                <a:schemeClr val="tx1"/>
              </a:solidFill>
              <a:latin typeface="Raleway Black" panose="020B0A03030101060003" pitchFamily="34" charset="0"/>
            </a:endParaRPr>
          </a:p>
        </p:txBody>
      </p:sp>
      <p:grpSp>
        <p:nvGrpSpPr>
          <p:cNvPr id="26" name="object 26"/>
          <p:cNvGrpSpPr/>
          <p:nvPr/>
        </p:nvGrpSpPr>
        <p:grpSpPr>
          <a:xfrm>
            <a:off x="11198225" y="325183"/>
            <a:ext cx="520700" cy="325120"/>
            <a:chOff x="11198225" y="325183"/>
            <a:chExt cx="520700" cy="325120"/>
          </a:xfrm>
        </p:grpSpPr>
        <p:sp>
          <p:nvSpPr>
            <p:cNvPr id="27" name="object 27"/>
            <p:cNvSpPr/>
            <p:nvPr/>
          </p:nvSpPr>
          <p:spPr>
            <a:xfrm>
              <a:off x="11204575" y="331533"/>
              <a:ext cx="508000" cy="312420"/>
            </a:xfrm>
            <a:custGeom>
              <a:avLst/>
              <a:gdLst/>
              <a:ahLst/>
              <a:cxnLst/>
              <a:rect l="l" t="t" r="r" b="b"/>
              <a:pathLst>
                <a:path w="508000" h="312420">
                  <a:moveTo>
                    <a:pt x="507504" y="0"/>
                  </a:moveTo>
                  <a:lnTo>
                    <a:pt x="0" y="0"/>
                  </a:lnTo>
                  <a:lnTo>
                    <a:pt x="0" y="311975"/>
                  </a:lnTo>
                  <a:lnTo>
                    <a:pt x="507504" y="311975"/>
                  </a:lnTo>
                  <a:lnTo>
                    <a:pt x="50750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8" name="object 28"/>
            <p:cNvSpPr/>
            <p:nvPr/>
          </p:nvSpPr>
          <p:spPr>
            <a:xfrm>
              <a:off x="11204575" y="331533"/>
              <a:ext cx="508000" cy="312420"/>
            </a:xfrm>
            <a:custGeom>
              <a:avLst/>
              <a:gdLst/>
              <a:ahLst/>
              <a:cxnLst/>
              <a:rect l="l" t="t" r="r" b="b"/>
              <a:pathLst>
                <a:path w="508000" h="312420">
                  <a:moveTo>
                    <a:pt x="0" y="311975"/>
                  </a:moveTo>
                  <a:lnTo>
                    <a:pt x="507504" y="311975"/>
                  </a:lnTo>
                  <a:lnTo>
                    <a:pt x="507504" y="0"/>
                  </a:lnTo>
                  <a:lnTo>
                    <a:pt x="0" y="0"/>
                  </a:lnTo>
                  <a:lnTo>
                    <a:pt x="0" y="311975"/>
                  </a:lnTo>
                  <a:close/>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29" name="object 29"/>
          <p:cNvSpPr/>
          <p:nvPr/>
        </p:nvSpPr>
        <p:spPr>
          <a:xfrm>
            <a:off x="358775" y="749782"/>
            <a:ext cx="1444625" cy="984250"/>
          </a:xfrm>
          <a:custGeom>
            <a:avLst/>
            <a:gdLst/>
            <a:ahLst/>
            <a:cxnLst/>
            <a:rect l="l" t="t" r="r" b="b"/>
            <a:pathLst>
              <a:path w="1444625" h="984250">
                <a:moveTo>
                  <a:pt x="1444116" y="0"/>
                </a:moveTo>
                <a:lnTo>
                  <a:pt x="0" y="0"/>
                </a:lnTo>
                <a:lnTo>
                  <a:pt x="0" y="983894"/>
                </a:lnTo>
                <a:lnTo>
                  <a:pt x="1444116" y="983894"/>
                </a:lnTo>
                <a:lnTo>
                  <a:pt x="1444116" y="0"/>
                </a:lnTo>
                <a:close/>
              </a:path>
            </a:pathLst>
          </a:custGeom>
          <a:solidFill>
            <a:srgbClr val="DCE6E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0" name="object 30"/>
          <p:cNvSpPr txBox="1"/>
          <p:nvPr/>
        </p:nvSpPr>
        <p:spPr>
          <a:xfrm>
            <a:off x="680110" y="1080642"/>
            <a:ext cx="927100" cy="26924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600" b="1" i="0" u="none" strike="noStrike" kern="0" cap="none" spc="-10" normalizeH="0" baseline="0" noProof="0" dirty="0">
                <a:ln>
                  <a:noFill/>
                </a:ln>
                <a:solidFill>
                  <a:sysClr val="windowText" lastClr="000000"/>
                </a:solidFill>
                <a:effectLst/>
                <a:uLnTx/>
                <a:uFillTx/>
                <a:latin typeface="Arial"/>
                <a:ea typeface="+mn-ea"/>
                <a:cs typeface="Arial"/>
              </a:rPr>
              <a:t>Værdiord</a:t>
            </a:r>
            <a:endParaRPr kumimoji="0" sz="16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38" name="Tekstfelt 37">
            <a:extLst>
              <a:ext uri="{FF2B5EF4-FFF2-40B4-BE49-F238E27FC236}">
                <a16:creationId xmlns:a16="http://schemas.microsoft.com/office/drawing/2014/main" id="{256036EB-09D7-BE67-BFD5-B1C40FDB27AD}"/>
              </a:ext>
            </a:extLst>
          </p:cNvPr>
          <p:cNvSpPr txBox="1"/>
          <p:nvPr/>
        </p:nvSpPr>
        <p:spPr>
          <a:xfrm>
            <a:off x="6713728" y="5371537"/>
            <a:ext cx="2798571" cy="579646"/>
          </a:xfrm>
          <a:prstGeom prst="rect">
            <a:avLst/>
          </a:prstGeom>
          <a:noFill/>
        </p:spPr>
        <p:txBody>
          <a:bodyPr wrap="square">
            <a:spAutoFit/>
          </a:bodyPr>
          <a:lstStyle/>
          <a:p>
            <a:pPr marL="8890" marR="5080" lvl="0" indent="-9525" algn="ctr" defTabSz="914400" rtl="0" eaLnBrk="1" fontAlgn="auto" latinLnBrk="0" hangingPunct="1">
              <a:lnSpc>
                <a:spcPts val="1820"/>
              </a:lnSpc>
              <a:spcBef>
                <a:spcPts val="240"/>
              </a:spcBef>
              <a:spcAft>
                <a:spcPts val="0"/>
              </a:spcAft>
              <a:buClrTx/>
              <a:buSzTx/>
              <a:buFontTx/>
              <a:buNone/>
              <a:tabLst>
                <a:tab pos="2454275" algn="l"/>
                <a:tab pos="2853690" algn="l"/>
              </a:tabLst>
              <a:defRPr/>
            </a:pPr>
            <a:r>
              <a:rPr kumimoji="0" lang="da-DK" sz="1600" b="0" i="0" u="none" strike="noStrike" kern="0" cap="none" spc="0" normalizeH="0" baseline="0" noProof="0" dirty="0">
                <a:ln>
                  <a:noFill/>
                </a:ln>
                <a:solidFill>
                  <a:prstClr val="black"/>
                </a:solidFill>
                <a:effectLst/>
                <a:uLnTx/>
                <a:uFillTx/>
                <a:latin typeface="Arial"/>
                <a:ea typeface="+mn-ea"/>
                <a:cs typeface="Arial"/>
              </a:rPr>
              <a:t>Vi</a:t>
            </a:r>
            <a:r>
              <a:rPr kumimoji="0" lang="da-DK" sz="1600" b="0" i="0" u="none" strike="noStrike" kern="0" cap="none" spc="-35" normalizeH="0" baseline="0" noProof="0" dirty="0">
                <a:ln>
                  <a:noFill/>
                </a:ln>
                <a:solidFill>
                  <a:prstClr val="black"/>
                </a:solidFill>
                <a:effectLst/>
                <a:uLnTx/>
                <a:uFillTx/>
                <a:latin typeface="Arial"/>
                <a:ea typeface="+mn-ea"/>
                <a:cs typeface="Arial"/>
              </a:rPr>
              <a:t> </a:t>
            </a:r>
            <a:r>
              <a:rPr kumimoji="0" lang="da-DK" sz="1600" b="0" i="0" u="none" strike="noStrike" kern="0" cap="none" spc="0" normalizeH="0" baseline="0" noProof="0" dirty="0">
                <a:ln>
                  <a:noFill/>
                </a:ln>
                <a:solidFill>
                  <a:prstClr val="black"/>
                </a:solidFill>
                <a:effectLst/>
                <a:uLnTx/>
                <a:uFillTx/>
                <a:latin typeface="Arial"/>
                <a:ea typeface="+mn-ea"/>
                <a:cs typeface="Arial"/>
              </a:rPr>
              <a:t>undgår</a:t>
            </a:r>
            <a:r>
              <a:rPr kumimoji="0" lang="da-DK" sz="1600" b="0" i="0" u="none" strike="noStrike" kern="0" cap="none" spc="-15" normalizeH="0" baseline="0" noProof="0" dirty="0">
                <a:ln>
                  <a:noFill/>
                </a:ln>
                <a:solidFill>
                  <a:prstClr val="black"/>
                </a:solidFill>
                <a:effectLst/>
                <a:uLnTx/>
                <a:uFillTx/>
                <a:latin typeface="Arial"/>
                <a:ea typeface="+mn-ea"/>
                <a:cs typeface="Arial"/>
              </a:rPr>
              <a:t> </a:t>
            </a:r>
            <a:r>
              <a:rPr kumimoji="0" lang="da-DK" sz="1600" b="0" i="0" u="none" strike="noStrike" kern="0" cap="none" spc="0" normalizeH="0" baseline="0" noProof="0" dirty="0">
                <a:ln>
                  <a:noFill/>
                </a:ln>
                <a:solidFill>
                  <a:prstClr val="black"/>
                </a:solidFill>
                <a:effectLst/>
                <a:uLnTx/>
                <a:uFillTx/>
                <a:latin typeface="Arial"/>
                <a:ea typeface="+mn-ea"/>
                <a:cs typeface="Arial"/>
              </a:rPr>
              <a:t>kun</a:t>
            </a:r>
            <a:r>
              <a:rPr kumimoji="0" lang="da-DK" sz="1600" b="0" i="0" u="none" strike="noStrike" kern="0" cap="none" spc="-20" normalizeH="0" baseline="0" noProof="0" dirty="0">
                <a:ln>
                  <a:noFill/>
                </a:ln>
                <a:solidFill>
                  <a:prstClr val="black"/>
                </a:solidFill>
                <a:effectLst/>
                <a:uLnTx/>
                <a:uFillTx/>
                <a:latin typeface="Arial"/>
                <a:ea typeface="+mn-ea"/>
                <a:cs typeface="Arial"/>
              </a:rPr>
              <a:t> </a:t>
            </a:r>
            <a:r>
              <a:rPr kumimoji="0" lang="da-DK" sz="1600" b="0" i="0" u="none" strike="noStrike" kern="0" cap="none" spc="0" normalizeH="0" baseline="0" noProof="0" dirty="0">
                <a:ln>
                  <a:noFill/>
                </a:ln>
                <a:solidFill>
                  <a:prstClr val="black"/>
                </a:solidFill>
                <a:effectLst/>
                <a:uLnTx/>
                <a:uFillTx/>
                <a:latin typeface="Arial"/>
                <a:ea typeface="+mn-ea"/>
                <a:cs typeface="Arial"/>
              </a:rPr>
              <a:t>at</a:t>
            </a:r>
            <a:r>
              <a:rPr kumimoji="0" lang="da-DK" sz="1600" b="0" i="0" u="none" strike="noStrike" kern="0" cap="none" spc="-10" normalizeH="0" baseline="0" noProof="0" dirty="0">
                <a:ln>
                  <a:noFill/>
                </a:ln>
                <a:solidFill>
                  <a:prstClr val="black"/>
                </a:solidFill>
                <a:effectLst/>
                <a:uLnTx/>
                <a:uFillTx/>
                <a:latin typeface="Arial"/>
                <a:ea typeface="+mn-ea"/>
                <a:cs typeface="Arial"/>
              </a:rPr>
              <a:t> </a:t>
            </a:r>
            <a:r>
              <a:rPr kumimoji="0" lang="da-DK" sz="1600" b="0" i="0" u="none" strike="noStrike" kern="0" cap="none" spc="0" normalizeH="0" baseline="0" noProof="0" dirty="0">
                <a:ln>
                  <a:noFill/>
                </a:ln>
                <a:solidFill>
                  <a:prstClr val="black"/>
                </a:solidFill>
                <a:effectLst/>
                <a:uLnTx/>
                <a:uFillTx/>
                <a:latin typeface="Arial"/>
                <a:ea typeface="+mn-ea"/>
                <a:cs typeface="Arial"/>
              </a:rPr>
              <a:t>se</a:t>
            </a:r>
            <a:r>
              <a:rPr kumimoji="0" lang="da-DK" sz="1600" b="0" i="0" u="none" strike="noStrike" kern="0" cap="none" spc="-30" normalizeH="0" baseline="0" noProof="0" dirty="0">
                <a:ln>
                  <a:noFill/>
                </a:ln>
                <a:solidFill>
                  <a:prstClr val="black"/>
                </a:solidFill>
                <a:effectLst/>
                <a:uLnTx/>
                <a:uFillTx/>
                <a:latin typeface="Arial"/>
                <a:ea typeface="+mn-ea"/>
                <a:cs typeface="Arial"/>
              </a:rPr>
              <a:t> </a:t>
            </a:r>
            <a:r>
              <a:rPr kumimoji="0" lang="da-DK" sz="1600" b="0" i="0" u="none" strike="noStrike" kern="0" cap="none" spc="-20" normalizeH="0" baseline="0" noProof="0" dirty="0">
                <a:ln>
                  <a:noFill/>
                </a:ln>
                <a:solidFill>
                  <a:prstClr val="black"/>
                </a:solidFill>
                <a:effectLst/>
                <a:uLnTx/>
                <a:uFillTx/>
                <a:latin typeface="Arial"/>
                <a:ea typeface="+mn-ea"/>
                <a:cs typeface="Arial"/>
              </a:rPr>
              <a:t>egne </a:t>
            </a:r>
          </a:p>
          <a:p>
            <a:pPr marL="8890" marR="5080" lvl="0" indent="-9525" algn="ctr" defTabSz="914400" rtl="0" eaLnBrk="1" fontAlgn="auto" latinLnBrk="0" hangingPunct="1">
              <a:lnSpc>
                <a:spcPts val="1820"/>
              </a:lnSpc>
              <a:spcBef>
                <a:spcPts val="240"/>
              </a:spcBef>
              <a:spcAft>
                <a:spcPts val="0"/>
              </a:spcAft>
              <a:buClrTx/>
              <a:buSzTx/>
              <a:buFontTx/>
              <a:buNone/>
              <a:tabLst>
                <a:tab pos="2454275" algn="l"/>
                <a:tab pos="2853690" algn="l"/>
              </a:tabLst>
              <a:defRPr/>
            </a:pPr>
            <a:r>
              <a:rPr kumimoji="0" lang="da-DK" sz="1600" b="0" i="0" u="none" strike="noStrike" kern="0" cap="none" spc="0" normalizeH="0" baseline="0" noProof="0" dirty="0">
                <a:ln>
                  <a:noFill/>
                </a:ln>
                <a:solidFill>
                  <a:prstClr val="black"/>
                </a:solidFill>
                <a:effectLst/>
                <a:uLnTx/>
                <a:uFillTx/>
                <a:latin typeface="Arial"/>
                <a:ea typeface="+mn-ea"/>
                <a:cs typeface="Arial"/>
              </a:rPr>
              <a:t>opgaver</a:t>
            </a:r>
            <a:r>
              <a:rPr kumimoji="0" lang="da-DK" sz="1600" b="0" i="0" u="none" strike="noStrike" kern="0" cap="none" spc="-25" normalizeH="0" baseline="0" noProof="0" dirty="0">
                <a:ln>
                  <a:noFill/>
                </a:ln>
                <a:solidFill>
                  <a:prstClr val="black"/>
                </a:solidFill>
                <a:effectLst/>
                <a:uLnTx/>
                <a:uFillTx/>
                <a:latin typeface="Arial"/>
                <a:ea typeface="+mn-ea"/>
                <a:cs typeface="Arial"/>
              </a:rPr>
              <a:t> </a:t>
            </a:r>
            <a:r>
              <a:rPr kumimoji="0" lang="da-DK" sz="1600" b="0" i="0" u="none" strike="noStrike" kern="0" cap="none" spc="0" normalizeH="0" baseline="0" noProof="0" dirty="0">
                <a:ln>
                  <a:noFill/>
                </a:ln>
                <a:solidFill>
                  <a:prstClr val="black"/>
                </a:solidFill>
                <a:effectLst/>
                <a:uLnTx/>
                <a:uFillTx/>
                <a:latin typeface="Arial"/>
                <a:ea typeface="+mn-ea"/>
                <a:cs typeface="Arial"/>
              </a:rPr>
              <a:t>og</a:t>
            </a:r>
            <a:r>
              <a:rPr kumimoji="0" lang="da-DK" sz="1600" b="0" i="0" u="none" strike="noStrike" kern="0" cap="none" spc="-35" normalizeH="0" baseline="0" noProof="0" dirty="0">
                <a:ln>
                  <a:noFill/>
                </a:ln>
                <a:solidFill>
                  <a:prstClr val="black"/>
                </a:solidFill>
                <a:effectLst/>
                <a:uLnTx/>
                <a:uFillTx/>
                <a:latin typeface="Arial"/>
                <a:ea typeface="+mn-ea"/>
                <a:cs typeface="Arial"/>
              </a:rPr>
              <a:t> </a:t>
            </a:r>
            <a:r>
              <a:rPr kumimoji="0" lang="da-DK" sz="1600" b="0" i="0" u="none" strike="noStrike" kern="0" cap="none" spc="-20" normalizeH="0" baseline="0" noProof="0" dirty="0">
                <a:ln>
                  <a:noFill/>
                </a:ln>
                <a:solidFill>
                  <a:prstClr val="black"/>
                </a:solidFill>
                <a:effectLst/>
                <a:uLnTx/>
                <a:uFillTx/>
                <a:latin typeface="Arial"/>
                <a:ea typeface="+mn-ea"/>
                <a:cs typeface="Arial"/>
              </a:rPr>
              <a:t>mål.</a:t>
            </a:r>
            <a:endParaRPr kumimoji="0" lang="da-DK" sz="1600" b="0" i="0" u="none" strike="noStrike" kern="0" cap="none" spc="0" normalizeH="0" baseline="0" noProof="0" dirty="0">
              <a:ln>
                <a:noFill/>
              </a:ln>
              <a:solidFill>
                <a:prstClr val="black"/>
              </a:solidFill>
              <a:effectLst/>
              <a:uLnTx/>
              <a:uFillTx/>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ppt_x"/>
                                          </p:val>
                                        </p:tav>
                                        <p:tav tm="100000">
                                          <p:val>
                                            <p:strVal val="#ppt_x"/>
                                          </p:val>
                                        </p:tav>
                                      </p:tavLst>
                                    </p:anim>
                                    <p:anim calcmode="lin" valueType="num">
                                      <p:cBhvr additive="base">
                                        <p:cTn id="64" dur="500" fill="hold"/>
                                        <p:tgtEl>
                                          <p:spTgt spid="1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ppt_x"/>
                                          </p:val>
                                        </p:tav>
                                        <p:tav tm="100000">
                                          <p:val>
                                            <p:strVal val="#ppt_x"/>
                                          </p:val>
                                        </p:tav>
                                      </p:tavLst>
                                    </p:anim>
                                    <p:anim calcmode="lin" valueType="num">
                                      <p:cBhvr additive="base">
                                        <p:cTn id="68" dur="500" fill="hold"/>
                                        <p:tgtEl>
                                          <p:spTgt spid="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additive="base">
                                        <p:cTn id="71" dur="500" fill="hold"/>
                                        <p:tgtEl>
                                          <p:spTgt spid="38"/>
                                        </p:tgtEl>
                                        <p:attrNameLst>
                                          <p:attrName>ppt_x</p:attrName>
                                        </p:attrNameLst>
                                      </p:cBhvr>
                                      <p:tavLst>
                                        <p:tav tm="0">
                                          <p:val>
                                            <p:strVal val="#ppt_x"/>
                                          </p:val>
                                        </p:tav>
                                        <p:tav tm="100000">
                                          <p:val>
                                            <p:strVal val="#ppt_x"/>
                                          </p:val>
                                        </p:tav>
                                      </p:tavLst>
                                    </p:anim>
                                    <p:anim calcmode="lin" valueType="num">
                                      <p:cBhvr additive="base">
                                        <p:cTn id="72" dur="500" fill="hold"/>
                                        <p:tgtEl>
                                          <p:spTgt spid="3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additive="base">
                                        <p:cTn id="75" dur="500" fill="hold"/>
                                        <p:tgtEl>
                                          <p:spTgt spid="18"/>
                                        </p:tgtEl>
                                        <p:attrNameLst>
                                          <p:attrName>ppt_x</p:attrName>
                                        </p:attrNameLst>
                                      </p:cBhvr>
                                      <p:tavLst>
                                        <p:tav tm="0">
                                          <p:val>
                                            <p:strVal val="#ppt_x"/>
                                          </p:val>
                                        </p:tav>
                                        <p:tav tm="100000">
                                          <p:val>
                                            <p:strVal val="#ppt_x"/>
                                          </p:val>
                                        </p:tav>
                                      </p:tavLst>
                                    </p:anim>
                                    <p:anim calcmode="lin" valueType="num">
                                      <p:cBhvr additive="base">
                                        <p:cTn id="76" dur="500" fill="hold"/>
                                        <p:tgtEl>
                                          <p:spTgt spid="1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7"/>
                                        </p:tgtEl>
                                        <p:attrNameLst>
                                          <p:attrName>style.visibility</p:attrName>
                                        </p:attrNameLst>
                                      </p:cBhvr>
                                      <p:to>
                                        <p:strVal val="visible"/>
                                      </p:to>
                                    </p:set>
                                    <p:anim calcmode="lin" valueType="num">
                                      <p:cBhvr additive="base">
                                        <p:cTn id="79" dur="500" fill="hold"/>
                                        <p:tgtEl>
                                          <p:spTgt spid="7"/>
                                        </p:tgtEl>
                                        <p:attrNameLst>
                                          <p:attrName>ppt_x</p:attrName>
                                        </p:attrNameLst>
                                      </p:cBhvr>
                                      <p:tavLst>
                                        <p:tav tm="0">
                                          <p:val>
                                            <p:strVal val="#ppt_x"/>
                                          </p:val>
                                        </p:tav>
                                        <p:tav tm="100000">
                                          <p:val>
                                            <p:strVal val="#ppt_x"/>
                                          </p:val>
                                        </p:tav>
                                      </p:tavLst>
                                    </p:anim>
                                    <p:anim calcmode="lin" valueType="num">
                                      <p:cBhvr additive="base">
                                        <p:cTn id="8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P spid="7" grpId="0" animBg="1"/>
      <p:bldP spid="8" grpId="0"/>
      <p:bldP spid="11" grpId="0"/>
      <p:bldP spid="12" grpId="0"/>
      <p:bldP spid="13" grpId="0"/>
      <p:bldP spid="14" grpId="0"/>
      <p:bldP spid="17" grpId="0"/>
      <p:bldP spid="18" grpId="0"/>
      <p:bldP spid="19" grpId="0" animBg="1"/>
      <p:bldP spid="20" grpId="0"/>
      <p:bldP spid="21" grpId="0"/>
      <p:bldP spid="22" grpId="0"/>
      <p:bldP spid="23" grpId="0"/>
      <p:bldP spid="24" grpId="0"/>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kstfelt 32">
            <a:extLst>
              <a:ext uri="{FF2B5EF4-FFF2-40B4-BE49-F238E27FC236}">
                <a16:creationId xmlns:a16="http://schemas.microsoft.com/office/drawing/2014/main" id="{1518573D-B1B4-1A9E-9CE2-EE11A5FA6792}"/>
              </a:ext>
            </a:extLst>
          </p:cNvPr>
          <p:cNvSpPr txBox="1"/>
          <p:nvPr/>
        </p:nvSpPr>
        <p:spPr>
          <a:xfrm>
            <a:off x="2074127" y="1299381"/>
            <a:ext cx="0" cy="0"/>
          </a:xfrm>
          <a:prstGeom prst="rect">
            <a:avLst/>
          </a:prstGeom>
          <a:noFill/>
        </p:spPr>
        <p:txBody>
          <a:bodyPr wrap="none" lIns="58500" tIns="58500" rIns="58500" bIns="58500" rtlCol="0">
            <a:noAutofit/>
          </a:bodyPr>
          <a:lstStyle/>
          <a:p>
            <a:pPr marL="74813" marR="0" lvl="0" indent="-74813" algn="l" defTabSz="742969" rtl="0" eaLnBrk="1" fontAlgn="auto" latinLnBrk="0" hangingPunct="1">
              <a:lnSpc>
                <a:spcPct val="100000"/>
              </a:lnSpc>
              <a:spcBef>
                <a:spcPts val="0"/>
              </a:spcBef>
              <a:spcAft>
                <a:spcPts val="2438"/>
              </a:spcAft>
              <a:buClrTx/>
              <a:buSzTx/>
              <a:buFont typeface="Arial" panose="020B0604020202020204" pitchFamily="34" charset="0"/>
              <a:buChar char="•"/>
              <a:tabLst>
                <a:tab pos="217990" algn="l"/>
              </a:tabLst>
              <a:defRPr/>
            </a:pPr>
            <a:endParaRPr kumimoji="0" lang="da-DK" sz="975" b="0" i="0" u="none" strike="noStrike" kern="1200" cap="none" spc="0" normalizeH="0" baseline="0" noProof="0" err="1">
              <a:ln>
                <a:noFill/>
              </a:ln>
              <a:solidFill>
                <a:srgbClr val="022F4C"/>
              </a:solidFill>
              <a:effectLst/>
              <a:uLnTx/>
              <a:uFillTx/>
              <a:latin typeface="Impact"/>
              <a:ea typeface="+mn-ea"/>
              <a:cs typeface="+mn-cs"/>
            </a:endParaRPr>
          </a:p>
        </p:txBody>
      </p:sp>
      <p:sp>
        <p:nvSpPr>
          <p:cNvPr id="47" name="Rektangel 46">
            <a:extLst>
              <a:ext uri="{FF2B5EF4-FFF2-40B4-BE49-F238E27FC236}">
                <a16:creationId xmlns:a16="http://schemas.microsoft.com/office/drawing/2014/main" id="{05BBC478-6E2A-13C4-44CC-5B6336E8D0E1}"/>
              </a:ext>
            </a:extLst>
          </p:cNvPr>
          <p:cNvSpPr/>
          <p:nvPr/>
        </p:nvSpPr>
        <p:spPr>
          <a:xfrm>
            <a:off x="595952" y="2860721"/>
            <a:ext cx="1510431" cy="392415"/>
          </a:xfrm>
          <a:prstGeom prst="rect">
            <a:avLst/>
          </a:prstGeom>
        </p:spPr>
        <p:txBody>
          <a:bodyPr wrap="square">
            <a:spAutoFit/>
          </a:bodyPr>
          <a:lstStyle/>
          <a:p>
            <a:pPr marL="0" marR="0" lvl="0" indent="0" algn="l" defTabSz="742969" rtl="0" eaLnBrk="1" fontAlgn="auto" latinLnBrk="0" hangingPunct="1">
              <a:lnSpc>
                <a:spcPct val="100000"/>
              </a:lnSpc>
              <a:spcBef>
                <a:spcPts val="0"/>
              </a:spcBef>
              <a:spcAft>
                <a:spcPts val="2438"/>
              </a:spcAft>
              <a:buClrTx/>
              <a:buSzTx/>
              <a:buFontTx/>
              <a:buNone/>
              <a:tabLst/>
              <a:defRPr/>
            </a:pPr>
            <a:r>
              <a:rPr kumimoji="0" lang="da-DK" sz="1950" b="1" i="0" u="none" strike="noStrike" kern="1200" cap="none" spc="0" normalizeH="0" baseline="0" noProof="0">
                <a:ln>
                  <a:noFill/>
                </a:ln>
                <a:solidFill>
                  <a:srgbClr val="1C6B61"/>
                </a:solidFill>
                <a:effectLst/>
                <a:uLnTx/>
                <a:uFillTx/>
                <a:latin typeface="Arial"/>
                <a:ea typeface="+mn-ea"/>
                <a:cs typeface="+mn-cs"/>
              </a:rPr>
              <a:t>Resultater</a:t>
            </a:r>
          </a:p>
        </p:txBody>
      </p:sp>
      <p:sp>
        <p:nvSpPr>
          <p:cNvPr id="48" name="Rektangel 47">
            <a:extLst>
              <a:ext uri="{FF2B5EF4-FFF2-40B4-BE49-F238E27FC236}">
                <a16:creationId xmlns:a16="http://schemas.microsoft.com/office/drawing/2014/main" id="{407A44F7-C0FF-1283-850A-571EE93EE249}"/>
              </a:ext>
            </a:extLst>
          </p:cNvPr>
          <p:cNvSpPr/>
          <p:nvPr/>
        </p:nvSpPr>
        <p:spPr>
          <a:xfrm>
            <a:off x="590643" y="4001464"/>
            <a:ext cx="1598089" cy="392415"/>
          </a:xfrm>
          <a:prstGeom prst="rect">
            <a:avLst/>
          </a:prstGeom>
        </p:spPr>
        <p:txBody>
          <a:bodyPr wrap="square">
            <a:spAutoFit/>
          </a:bodyPr>
          <a:lstStyle/>
          <a:p>
            <a:pPr marL="0" marR="0" lvl="0" indent="0" algn="l" defTabSz="742969" rtl="0" eaLnBrk="1" fontAlgn="auto" latinLnBrk="0" hangingPunct="1">
              <a:lnSpc>
                <a:spcPct val="100000"/>
              </a:lnSpc>
              <a:spcBef>
                <a:spcPts val="0"/>
              </a:spcBef>
              <a:spcAft>
                <a:spcPts val="2438"/>
              </a:spcAft>
              <a:buClrTx/>
              <a:buSzTx/>
              <a:buFontTx/>
              <a:buNone/>
              <a:tabLst/>
              <a:defRPr/>
            </a:pPr>
            <a:r>
              <a:rPr kumimoji="0" lang="da-DK" sz="1950" b="1" i="0" u="none" strike="noStrike" kern="1200" cap="none" spc="0" normalizeH="0" baseline="0" noProof="0">
                <a:ln>
                  <a:noFill/>
                </a:ln>
                <a:solidFill>
                  <a:srgbClr val="B31E4B"/>
                </a:solidFill>
                <a:effectLst/>
                <a:uLnTx/>
                <a:uFillTx/>
                <a:latin typeface="Arial"/>
                <a:ea typeface="+mn-ea"/>
                <a:cs typeface="+mn-cs"/>
              </a:rPr>
              <a:t>Fællesskab</a:t>
            </a:r>
          </a:p>
        </p:txBody>
      </p:sp>
      <p:sp>
        <p:nvSpPr>
          <p:cNvPr id="88" name="Rektangel 87">
            <a:extLst>
              <a:ext uri="{FF2B5EF4-FFF2-40B4-BE49-F238E27FC236}">
                <a16:creationId xmlns:a16="http://schemas.microsoft.com/office/drawing/2014/main" id="{6A102E9E-942C-9D24-3EAA-5686363A6090}"/>
              </a:ext>
            </a:extLst>
          </p:cNvPr>
          <p:cNvSpPr/>
          <p:nvPr/>
        </p:nvSpPr>
        <p:spPr>
          <a:xfrm>
            <a:off x="592275" y="1616485"/>
            <a:ext cx="1571139" cy="392415"/>
          </a:xfrm>
          <a:prstGeom prst="rect">
            <a:avLst/>
          </a:prstGeom>
        </p:spPr>
        <p:txBody>
          <a:bodyPr wrap="square">
            <a:spAutoFit/>
          </a:bodyPr>
          <a:lstStyle/>
          <a:p>
            <a:pPr marL="0" marR="0" lvl="0" indent="0" algn="l" defTabSz="742969" rtl="0" eaLnBrk="1" fontAlgn="auto" latinLnBrk="0" hangingPunct="1">
              <a:lnSpc>
                <a:spcPct val="100000"/>
              </a:lnSpc>
              <a:spcBef>
                <a:spcPts val="0"/>
              </a:spcBef>
              <a:spcAft>
                <a:spcPts val="2438"/>
              </a:spcAft>
              <a:buClrTx/>
              <a:buSzTx/>
              <a:buFontTx/>
              <a:buNone/>
              <a:tabLst/>
              <a:defRPr/>
            </a:pPr>
            <a:r>
              <a:rPr kumimoji="0" lang="da-DK" sz="1950" b="1" i="0" u="none" strike="noStrike" kern="1200" cap="none" spc="0" normalizeH="0" baseline="0" noProof="0" dirty="0">
                <a:ln>
                  <a:noFill/>
                </a:ln>
                <a:solidFill>
                  <a:srgbClr val="F26721"/>
                </a:solidFill>
                <a:effectLst/>
                <a:uLnTx/>
                <a:uFillTx/>
                <a:latin typeface="Arial"/>
                <a:ea typeface="+mn-ea"/>
                <a:cs typeface="+mn-cs"/>
              </a:rPr>
              <a:t>Ambitioner</a:t>
            </a:r>
          </a:p>
        </p:txBody>
      </p:sp>
      <p:grpSp>
        <p:nvGrpSpPr>
          <p:cNvPr id="15" name="Gruppe 14">
            <a:extLst>
              <a:ext uri="{FF2B5EF4-FFF2-40B4-BE49-F238E27FC236}">
                <a16:creationId xmlns:a16="http://schemas.microsoft.com/office/drawing/2014/main" id="{F485BD48-2DD2-AE56-BB13-8314D64BD100}"/>
              </a:ext>
            </a:extLst>
          </p:cNvPr>
          <p:cNvGrpSpPr/>
          <p:nvPr/>
        </p:nvGrpSpPr>
        <p:grpSpPr>
          <a:xfrm>
            <a:off x="4596063" y="996717"/>
            <a:ext cx="6835802" cy="4555335"/>
            <a:chOff x="5004724" y="1009260"/>
            <a:chExt cx="5705175" cy="4555335"/>
          </a:xfrm>
        </p:grpSpPr>
        <p:cxnSp>
          <p:nvCxnSpPr>
            <p:cNvPr id="36" name="Lige forbindelse 35">
              <a:extLst>
                <a:ext uri="{FF2B5EF4-FFF2-40B4-BE49-F238E27FC236}">
                  <a16:creationId xmlns:a16="http://schemas.microsoft.com/office/drawing/2014/main" id="{EEB3411C-521F-1F9C-65D9-9809903E9DA4}"/>
                </a:ext>
              </a:extLst>
            </p:cNvPr>
            <p:cNvCxnSpPr>
              <a:cxnSpLocks/>
            </p:cNvCxnSpPr>
            <p:nvPr/>
          </p:nvCxnSpPr>
          <p:spPr>
            <a:xfrm>
              <a:off x="5116064" y="3097091"/>
              <a:ext cx="5565718" cy="0"/>
            </a:xfrm>
            <a:prstGeom prst="line">
              <a:avLst/>
            </a:prstGeom>
            <a:ln w="19050" cap="rnd">
              <a:solidFill>
                <a:srgbClr val="1C6B61"/>
              </a:solidFill>
              <a:round/>
            </a:ln>
          </p:spPr>
          <p:style>
            <a:lnRef idx="1">
              <a:schemeClr val="accent1"/>
            </a:lnRef>
            <a:fillRef idx="0">
              <a:schemeClr val="accent1"/>
            </a:fillRef>
            <a:effectRef idx="0">
              <a:schemeClr val="accent1"/>
            </a:effectRef>
            <a:fontRef idx="minor">
              <a:schemeClr val="tx1"/>
            </a:fontRef>
          </p:style>
        </p:cxnSp>
        <p:cxnSp>
          <p:nvCxnSpPr>
            <p:cNvPr id="37" name="Lige forbindelse 36">
              <a:extLst>
                <a:ext uri="{FF2B5EF4-FFF2-40B4-BE49-F238E27FC236}">
                  <a16:creationId xmlns:a16="http://schemas.microsoft.com/office/drawing/2014/main" id="{1E166C49-F763-1754-C565-879B97D2C451}"/>
                </a:ext>
              </a:extLst>
            </p:cNvPr>
            <p:cNvCxnSpPr/>
            <p:nvPr/>
          </p:nvCxnSpPr>
          <p:spPr>
            <a:xfrm>
              <a:off x="5100527" y="2951382"/>
              <a:ext cx="0" cy="291422"/>
            </a:xfrm>
            <a:prstGeom prst="line">
              <a:avLst/>
            </a:prstGeom>
            <a:ln w="6350" cap="rnd">
              <a:solidFill>
                <a:srgbClr val="1C6B61"/>
              </a:solidFill>
              <a:round/>
            </a:ln>
          </p:spPr>
          <p:style>
            <a:lnRef idx="1">
              <a:schemeClr val="accent1"/>
            </a:lnRef>
            <a:fillRef idx="0">
              <a:schemeClr val="accent1"/>
            </a:fillRef>
            <a:effectRef idx="0">
              <a:schemeClr val="accent1"/>
            </a:effectRef>
            <a:fontRef idx="minor">
              <a:schemeClr val="tx1"/>
            </a:fontRef>
          </p:style>
        </p:cxnSp>
        <p:cxnSp>
          <p:nvCxnSpPr>
            <p:cNvPr id="38" name="Lige forbindelse 37">
              <a:extLst>
                <a:ext uri="{FF2B5EF4-FFF2-40B4-BE49-F238E27FC236}">
                  <a16:creationId xmlns:a16="http://schemas.microsoft.com/office/drawing/2014/main" id="{60D6E6AB-E36B-F1D6-55A2-C1F85AD88126}"/>
                </a:ext>
              </a:extLst>
            </p:cNvPr>
            <p:cNvCxnSpPr/>
            <p:nvPr/>
          </p:nvCxnSpPr>
          <p:spPr>
            <a:xfrm>
              <a:off x="10681782" y="2951380"/>
              <a:ext cx="0" cy="291422"/>
            </a:xfrm>
            <a:prstGeom prst="line">
              <a:avLst/>
            </a:prstGeom>
            <a:ln w="6350" cap="rnd">
              <a:solidFill>
                <a:srgbClr val="1C6B61"/>
              </a:solidFill>
              <a:round/>
            </a:ln>
          </p:spPr>
          <p:style>
            <a:lnRef idx="1">
              <a:schemeClr val="accent1"/>
            </a:lnRef>
            <a:fillRef idx="0">
              <a:schemeClr val="accent1"/>
            </a:fillRef>
            <a:effectRef idx="0">
              <a:schemeClr val="accent1"/>
            </a:effectRef>
            <a:fontRef idx="minor">
              <a:schemeClr val="tx1"/>
            </a:fontRef>
          </p:style>
        </p:cxnSp>
        <p:cxnSp>
          <p:nvCxnSpPr>
            <p:cNvPr id="39" name="Lige forbindelse 38">
              <a:extLst>
                <a:ext uri="{FF2B5EF4-FFF2-40B4-BE49-F238E27FC236}">
                  <a16:creationId xmlns:a16="http://schemas.microsoft.com/office/drawing/2014/main" id="{A114F3FF-3813-BAD5-008F-D31F67D79728}"/>
                </a:ext>
              </a:extLst>
            </p:cNvPr>
            <p:cNvCxnSpPr/>
            <p:nvPr/>
          </p:nvCxnSpPr>
          <p:spPr>
            <a:xfrm>
              <a:off x="7989015" y="2951382"/>
              <a:ext cx="0" cy="291422"/>
            </a:xfrm>
            <a:prstGeom prst="line">
              <a:avLst/>
            </a:prstGeom>
            <a:ln w="6350" cap="rnd">
              <a:solidFill>
                <a:srgbClr val="1C6B61"/>
              </a:solidFill>
              <a:round/>
            </a:ln>
          </p:spPr>
          <p:style>
            <a:lnRef idx="1">
              <a:schemeClr val="accent1"/>
            </a:lnRef>
            <a:fillRef idx="0">
              <a:schemeClr val="accent1"/>
            </a:fillRef>
            <a:effectRef idx="0">
              <a:schemeClr val="accent1"/>
            </a:effectRef>
            <a:fontRef idx="minor">
              <a:schemeClr val="tx1"/>
            </a:fontRef>
          </p:style>
        </p:cxnSp>
        <p:cxnSp>
          <p:nvCxnSpPr>
            <p:cNvPr id="40" name="Lige forbindelse 39">
              <a:extLst>
                <a:ext uri="{FF2B5EF4-FFF2-40B4-BE49-F238E27FC236}">
                  <a16:creationId xmlns:a16="http://schemas.microsoft.com/office/drawing/2014/main" id="{E4BC7160-A41B-CD86-6195-F11709CF465A}"/>
                </a:ext>
              </a:extLst>
            </p:cNvPr>
            <p:cNvCxnSpPr/>
            <p:nvPr/>
          </p:nvCxnSpPr>
          <p:spPr>
            <a:xfrm>
              <a:off x="6543942" y="2951382"/>
              <a:ext cx="0" cy="291422"/>
            </a:xfrm>
            <a:prstGeom prst="line">
              <a:avLst/>
            </a:prstGeom>
            <a:ln w="6350" cap="rnd">
              <a:solidFill>
                <a:srgbClr val="1C6B61"/>
              </a:solidFill>
              <a:round/>
            </a:ln>
          </p:spPr>
          <p:style>
            <a:lnRef idx="1">
              <a:schemeClr val="accent1"/>
            </a:lnRef>
            <a:fillRef idx="0">
              <a:schemeClr val="accent1"/>
            </a:fillRef>
            <a:effectRef idx="0">
              <a:schemeClr val="accent1"/>
            </a:effectRef>
            <a:fontRef idx="minor">
              <a:schemeClr val="tx1"/>
            </a:fontRef>
          </p:style>
        </p:cxnSp>
        <p:cxnSp>
          <p:nvCxnSpPr>
            <p:cNvPr id="41" name="Lige forbindelse 40">
              <a:extLst>
                <a:ext uri="{FF2B5EF4-FFF2-40B4-BE49-F238E27FC236}">
                  <a16:creationId xmlns:a16="http://schemas.microsoft.com/office/drawing/2014/main" id="{EC37FB1C-4F57-2EF6-740C-9E79ECA74C29}"/>
                </a:ext>
              </a:extLst>
            </p:cNvPr>
            <p:cNvCxnSpPr/>
            <p:nvPr/>
          </p:nvCxnSpPr>
          <p:spPr>
            <a:xfrm>
              <a:off x="9360069" y="2951382"/>
              <a:ext cx="0" cy="291422"/>
            </a:xfrm>
            <a:prstGeom prst="line">
              <a:avLst/>
            </a:prstGeom>
            <a:ln w="6350" cap="rnd">
              <a:solidFill>
                <a:srgbClr val="1C6B61"/>
              </a:solidFill>
              <a:round/>
            </a:ln>
          </p:spPr>
          <p:style>
            <a:lnRef idx="1">
              <a:schemeClr val="accent1"/>
            </a:lnRef>
            <a:fillRef idx="0">
              <a:schemeClr val="accent1"/>
            </a:fillRef>
            <a:effectRef idx="0">
              <a:schemeClr val="accent1"/>
            </a:effectRef>
            <a:fontRef idx="minor">
              <a:schemeClr val="tx1"/>
            </a:fontRef>
          </p:style>
        </p:cxnSp>
        <p:sp>
          <p:nvSpPr>
            <p:cNvPr id="42" name="Tekstfelt 41">
              <a:extLst>
                <a:ext uri="{FF2B5EF4-FFF2-40B4-BE49-F238E27FC236}">
                  <a16:creationId xmlns:a16="http://schemas.microsoft.com/office/drawing/2014/main" id="{108F9106-BF78-C0E4-FE2A-5266AD30D120}"/>
                </a:ext>
              </a:extLst>
            </p:cNvPr>
            <p:cNvSpPr txBox="1"/>
            <p:nvPr/>
          </p:nvSpPr>
          <p:spPr>
            <a:xfrm>
              <a:off x="5033506" y="2687063"/>
              <a:ext cx="115416" cy="250068"/>
            </a:xfrm>
            <a:prstGeom prst="rect">
              <a:avLst/>
            </a:prstGeom>
            <a:noFill/>
          </p:spPr>
          <p:txBody>
            <a:bodyPr wrap="none" lIns="0" tIns="0" rIns="0" bIns="0" rtlCol="0">
              <a:spAutoFit/>
            </a:bodyPr>
            <a:lstStyle/>
            <a:p>
              <a:pPr marL="0" marR="0" lvl="0" indent="0" algn="l" defTabSz="742969" rtl="0" eaLnBrk="1" fontAlgn="auto" latinLnBrk="0" hangingPunct="1">
                <a:lnSpc>
                  <a:spcPct val="100000"/>
                </a:lnSpc>
                <a:spcBef>
                  <a:spcPts val="0"/>
                </a:spcBef>
                <a:spcAft>
                  <a:spcPts val="0"/>
                </a:spcAft>
                <a:buClrTx/>
                <a:buSzTx/>
                <a:buFontTx/>
                <a:buNone/>
                <a:tabLst/>
                <a:defRPr/>
              </a:pPr>
              <a:r>
                <a:rPr kumimoji="0" lang="da-DK" sz="1625" b="0" i="0" u="none" strike="noStrike" kern="1200" cap="none" spc="0" normalizeH="0" baseline="0" noProof="0">
                  <a:ln>
                    <a:noFill/>
                  </a:ln>
                  <a:solidFill>
                    <a:srgbClr val="022F4C"/>
                  </a:solidFill>
                  <a:effectLst/>
                  <a:uLnTx/>
                  <a:uFillTx/>
                  <a:latin typeface="Arial"/>
                  <a:ea typeface="+mn-ea"/>
                  <a:cs typeface="+mn-cs"/>
                </a:rPr>
                <a:t>1</a:t>
              </a:r>
            </a:p>
          </p:txBody>
        </p:sp>
        <p:sp>
          <p:nvSpPr>
            <p:cNvPr id="43" name="Tekstfelt 42">
              <a:extLst>
                <a:ext uri="{FF2B5EF4-FFF2-40B4-BE49-F238E27FC236}">
                  <a16:creationId xmlns:a16="http://schemas.microsoft.com/office/drawing/2014/main" id="{53CD8215-BF94-E16B-FE24-07AB01C49D58}"/>
                </a:ext>
              </a:extLst>
            </p:cNvPr>
            <p:cNvSpPr txBox="1"/>
            <p:nvPr/>
          </p:nvSpPr>
          <p:spPr>
            <a:xfrm>
              <a:off x="6476921" y="2687062"/>
              <a:ext cx="115416" cy="250068"/>
            </a:xfrm>
            <a:prstGeom prst="rect">
              <a:avLst/>
            </a:prstGeom>
            <a:noFill/>
          </p:spPr>
          <p:txBody>
            <a:bodyPr wrap="none" lIns="0" tIns="0" rIns="0" bIns="0" rtlCol="0">
              <a:spAutoFit/>
            </a:bodyPr>
            <a:lstStyle/>
            <a:p>
              <a:pPr marL="0" marR="0" lvl="0" indent="0" algn="l" defTabSz="742969" rtl="0" eaLnBrk="1" fontAlgn="auto" latinLnBrk="0" hangingPunct="1">
                <a:lnSpc>
                  <a:spcPct val="100000"/>
                </a:lnSpc>
                <a:spcBef>
                  <a:spcPts val="0"/>
                </a:spcBef>
                <a:spcAft>
                  <a:spcPts val="0"/>
                </a:spcAft>
                <a:buClrTx/>
                <a:buSzTx/>
                <a:buFontTx/>
                <a:buNone/>
                <a:tabLst/>
                <a:defRPr/>
              </a:pPr>
              <a:r>
                <a:rPr kumimoji="0" lang="da-DK" sz="1625" b="0" i="0" u="none" strike="noStrike" kern="1200" cap="none" spc="0" normalizeH="0" baseline="0" noProof="0">
                  <a:ln>
                    <a:noFill/>
                  </a:ln>
                  <a:solidFill>
                    <a:srgbClr val="022F4C"/>
                  </a:solidFill>
                  <a:effectLst/>
                  <a:uLnTx/>
                  <a:uFillTx/>
                  <a:latin typeface="Arial"/>
                  <a:ea typeface="+mn-ea"/>
                  <a:cs typeface="+mn-cs"/>
                </a:rPr>
                <a:t>2</a:t>
              </a:r>
            </a:p>
          </p:txBody>
        </p:sp>
        <p:sp>
          <p:nvSpPr>
            <p:cNvPr id="44" name="Tekstfelt 43">
              <a:extLst>
                <a:ext uri="{FF2B5EF4-FFF2-40B4-BE49-F238E27FC236}">
                  <a16:creationId xmlns:a16="http://schemas.microsoft.com/office/drawing/2014/main" id="{4DF740EA-127F-6EDD-DFD7-FA578B5AB0E6}"/>
                </a:ext>
              </a:extLst>
            </p:cNvPr>
            <p:cNvSpPr txBox="1"/>
            <p:nvPr/>
          </p:nvSpPr>
          <p:spPr>
            <a:xfrm>
              <a:off x="7910017" y="2687062"/>
              <a:ext cx="115416" cy="250068"/>
            </a:xfrm>
            <a:prstGeom prst="rect">
              <a:avLst/>
            </a:prstGeom>
            <a:noFill/>
          </p:spPr>
          <p:txBody>
            <a:bodyPr wrap="none" lIns="0" tIns="0" rIns="0" bIns="0" rtlCol="0">
              <a:spAutoFit/>
            </a:bodyPr>
            <a:lstStyle/>
            <a:p>
              <a:pPr marL="0" marR="0" lvl="0" indent="0" algn="l" defTabSz="742969" rtl="0" eaLnBrk="1" fontAlgn="auto" latinLnBrk="0" hangingPunct="1">
                <a:lnSpc>
                  <a:spcPct val="100000"/>
                </a:lnSpc>
                <a:spcBef>
                  <a:spcPts val="0"/>
                </a:spcBef>
                <a:spcAft>
                  <a:spcPts val="0"/>
                </a:spcAft>
                <a:buClrTx/>
                <a:buSzTx/>
                <a:buFontTx/>
                <a:buNone/>
                <a:tabLst/>
                <a:defRPr/>
              </a:pPr>
              <a:r>
                <a:rPr kumimoji="0" lang="da-DK" sz="1625" b="0" i="0" u="none" strike="noStrike" kern="1200" cap="none" spc="0" normalizeH="0" baseline="0" noProof="0">
                  <a:ln>
                    <a:noFill/>
                  </a:ln>
                  <a:solidFill>
                    <a:srgbClr val="022F4C"/>
                  </a:solidFill>
                  <a:effectLst/>
                  <a:uLnTx/>
                  <a:uFillTx/>
                  <a:latin typeface="Arial"/>
                  <a:ea typeface="+mn-ea"/>
                  <a:cs typeface="+mn-cs"/>
                </a:rPr>
                <a:t>3</a:t>
              </a:r>
            </a:p>
          </p:txBody>
        </p:sp>
        <p:sp>
          <p:nvSpPr>
            <p:cNvPr id="45" name="Tekstfelt 44">
              <a:extLst>
                <a:ext uri="{FF2B5EF4-FFF2-40B4-BE49-F238E27FC236}">
                  <a16:creationId xmlns:a16="http://schemas.microsoft.com/office/drawing/2014/main" id="{18E918EF-5CC1-21B7-5071-C32B3A5295DD}"/>
                </a:ext>
              </a:extLst>
            </p:cNvPr>
            <p:cNvSpPr txBox="1"/>
            <p:nvPr/>
          </p:nvSpPr>
          <p:spPr>
            <a:xfrm>
              <a:off x="9293048" y="2687062"/>
              <a:ext cx="115416" cy="250068"/>
            </a:xfrm>
            <a:prstGeom prst="rect">
              <a:avLst/>
            </a:prstGeom>
            <a:noFill/>
          </p:spPr>
          <p:txBody>
            <a:bodyPr wrap="none" lIns="0" tIns="0" rIns="0" bIns="0" rtlCol="0">
              <a:spAutoFit/>
            </a:bodyPr>
            <a:lstStyle/>
            <a:p>
              <a:pPr marL="0" marR="0" lvl="0" indent="0" algn="l" defTabSz="742969" rtl="0" eaLnBrk="1" fontAlgn="auto" latinLnBrk="0" hangingPunct="1">
                <a:lnSpc>
                  <a:spcPct val="100000"/>
                </a:lnSpc>
                <a:spcBef>
                  <a:spcPts val="0"/>
                </a:spcBef>
                <a:spcAft>
                  <a:spcPts val="0"/>
                </a:spcAft>
                <a:buClrTx/>
                <a:buSzTx/>
                <a:buFontTx/>
                <a:buNone/>
                <a:tabLst/>
                <a:defRPr/>
              </a:pPr>
              <a:r>
                <a:rPr kumimoji="0" lang="da-DK" sz="1625" b="0" i="0" u="none" strike="noStrike" kern="1200" cap="none" spc="0" normalizeH="0" baseline="0" noProof="0">
                  <a:ln>
                    <a:noFill/>
                  </a:ln>
                  <a:solidFill>
                    <a:srgbClr val="022F4C"/>
                  </a:solidFill>
                  <a:effectLst/>
                  <a:uLnTx/>
                  <a:uFillTx/>
                  <a:latin typeface="Arial"/>
                  <a:ea typeface="+mn-ea"/>
                  <a:cs typeface="+mn-cs"/>
                </a:rPr>
                <a:t>4</a:t>
              </a:r>
            </a:p>
          </p:txBody>
        </p:sp>
        <p:sp>
          <p:nvSpPr>
            <p:cNvPr id="46" name="Tekstfelt 45">
              <a:extLst>
                <a:ext uri="{FF2B5EF4-FFF2-40B4-BE49-F238E27FC236}">
                  <a16:creationId xmlns:a16="http://schemas.microsoft.com/office/drawing/2014/main" id="{E63DCEBE-13BF-9BC3-5967-789A613DAF1C}"/>
                </a:ext>
              </a:extLst>
            </p:cNvPr>
            <p:cNvSpPr txBox="1"/>
            <p:nvPr/>
          </p:nvSpPr>
          <p:spPr>
            <a:xfrm>
              <a:off x="10594123" y="2687060"/>
              <a:ext cx="115416" cy="250068"/>
            </a:xfrm>
            <a:prstGeom prst="rect">
              <a:avLst/>
            </a:prstGeom>
            <a:noFill/>
          </p:spPr>
          <p:txBody>
            <a:bodyPr wrap="none" lIns="0" tIns="0" rIns="0" bIns="0" rtlCol="0">
              <a:spAutoFit/>
            </a:bodyPr>
            <a:lstStyle/>
            <a:p>
              <a:pPr marL="0" marR="0" lvl="0" indent="0" algn="l" defTabSz="742969" rtl="0" eaLnBrk="1" fontAlgn="auto" latinLnBrk="0" hangingPunct="1">
                <a:lnSpc>
                  <a:spcPct val="100000"/>
                </a:lnSpc>
                <a:spcBef>
                  <a:spcPts val="0"/>
                </a:spcBef>
                <a:spcAft>
                  <a:spcPts val="0"/>
                </a:spcAft>
                <a:buClrTx/>
                <a:buSzTx/>
                <a:buFontTx/>
                <a:buNone/>
                <a:tabLst/>
                <a:defRPr/>
              </a:pPr>
              <a:r>
                <a:rPr kumimoji="0" lang="da-DK" sz="1625" b="0" i="0" u="none" strike="noStrike" kern="1200" cap="none" spc="0" normalizeH="0" baseline="0" noProof="0">
                  <a:ln>
                    <a:noFill/>
                  </a:ln>
                  <a:solidFill>
                    <a:srgbClr val="022F4C"/>
                  </a:solidFill>
                  <a:effectLst/>
                  <a:uLnTx/>
                  <a:uFillTx/>
                  <a:latin typeface="Arial"/>
                  <a:ea typeface="+mn-ea"/>
                  <a:cs typeface="+mn-cs"/>
                </a:rPr>
                <a:t>5</a:t>
              </a:r>
            </a:p>
          </p:txBody>
        </p:sp>
        <p:cxnSp>
          <p:nvCxnSpPr>
            <p:cNvPr id="49" name="Lige pilforbindelse 48">
              <a:extLst>
                <a:ext uri="{FF2B5EF4-FFF2-40B4-BE49-F238E27FC236}">
                  <a16:creationId xmlns:a16="http://schemas.microsoft.com/office/drawing/2014/main" id="{DE951F06-AE03-2F63-F6A5-EDA363E39485}"/>
                </a:ext>
              </a:extLst>
            </p:cNvPr>
            <p:cNvCxnSpPr>
              <a:cxnSpLocks/>
            </p:cNvCxnSpPr>
            <p:nvPr/>
          </p:nvCxnSpPr>
          <p:spPr>
            <a:xfrm>
              <a:off x="5004724" y="1381678"/>
              <a:ext cx="5699870" cy="0"/>
            </a:xfrm>
            <a:prstGeom prst="straightConnector1">
              <a:avLst/>
            </a:prstGeom>
            <a:ln w="19050" cap="rnd">
              <a:solidFill>
                <a:schemeClr val="tx1"/>
              </a:solidFill>
              <a:prstDash val="lgDash"/>
              <a:round/>
              <a:headEnd type="triangle"/>
              <a:tailEnd type="triangle"/>
            </a:ln>
          </p:spPr>
          <p:style>
            <a:lnRef idx="1">
              <a:schemeClr val="accent1"/>
            </a:lnRef>
            <a:fillRef idx="0">
              <a:schemeClr val="accent1"/>
            </a:fillRef>
            <a:effectRef idx="0">
              <a:schemeClr val="accent1"/>
            </a:effectRef>
            <a:fontRef idx="minor">
              <a:schemeClr val="tx1"/>
            </a:fontRef>
          </p:style>
        </p:cxnSp>
        <p:sp>
          <p:nvSpPr>
            <p:cNvPr id="50" name="Tekstfelt 49">
              <a:extLst>
                <a:ext uri="{FF2B5EF4-FFF2-40B4-BE49-F238E27FC236}">
                  <a16:creationId xmlns:a16="http://schemas.microsoft.com/office/drawing/2014/main" id="{11D3B61E-4C30-A59F-067B-8274916FA1A9}"/>
                </a:ext>
              </a:extLst>
            </p:cNvPr>
            <p:cNvSpPr txBox="1"/>
            <p:nvPr/>
          </p:nvSpPr>
          <p:spPr>
            <a:xfrm>
              <a:off x="5006536" y="1009261"/>
              <a:ext cx="1320477" cy="250068"/>
            </a:xfrm>
            <a:prstGeom prst="rect">
              <a:avLst/>
            </a:prstGeom>
            <a:noFill/>
          </p:spPr>
          <p:txBody>
            <a:bodyPr wrap="none" lIns="0" tIns="0" rIns="0" bIns="0" rtlCol="0">
              <a:spAutoFit/>
            </a:bodyPr>
            <a:lstStyle/>
            <a:p>
              <a:pPr marL="0" marR="0" lvl="0" indent="0" algn="l" defTabSz="742969" rtl="0" eaLnBrk="1" fontAlgn="auto" latinLnBrk="0" hangingPunct="1">
                <a:lnSpc>
                  <a:spcPct val="100000"/>
                </a:lnSpc>
                <a:spcBef>
                  <a:spcPts val="0"/>
                </a:spcBef>
                <a:spcAft>
                  <a:spcPts val="0"/>
                </a:spcAft>
                <a:buClrTx/>
                <a:buSzTx/>
                <a:buFontTx/>
                <a:buNone/>
                <a:tabLst/>
                <a:defRPr/>
              </a:pPr>
              <a:r>
                <a:rPr kumimoji="0" lang="da-DK" sz="1625" b="1" i="0" u="none" strike="noStrike" kern="1200" cap="none" spc="0" normalizeH="0" baseline="0" noProof="0" dirty="0">
                  <a:ln>
                    <a:noFill/>
                  </a:ln>
                  <a:solidFill>
                    <a:srgbClr val="000000"/>
                  </a:solidFill>
                  <a:effectLst/>
                  <a:uLnTx/>
                  <a:uFillTx/>
                  <a:latin typeface="Arial"/>
                  <a:ea typeface="+mn-ea"/>
                  <a:cs typeface="+mn-cs"/>
                </a:rPr>
                <a:t>I meget lav grad</a:t>
              </a:r>
            </a:p>
          </p:txBody>
        </p:sp>
        <p:sp>
          <p:nvSpPr>
            <p:cNvPr id="51" name="Tekstfelt 50">
              <a:extLst>
                <a:ext uri="{FF2B5EF4-FFF2-40B4-BE49-F238E27FC236}">
                  <a16:creationId xmlns:a16="http://schemas.microsoft.com/office/drawing/2014/main" id="{0016FA72-D9CC-420E-9552-9C8C0C9C506E}"/>
                </a:ext>
              </a:extLst>
            </p:cNvPr>
            <p:cNvSpPr txBox="1"/>
            <p:nvPr/>
          </p:nvSpPr>
          <p:spPr>
            <a:xfrm>
              <a:off x="9370691" y="1009260"/>
              <a:ext cx="1339208" cy="250068"/>
            </a:xfrm>
            <a:prstGeom prst="rect">
              <a:avLst/>
            </a:prstGeom>
            <a:noFill/>
          </p:spPr>
          <p:txBody>
            <a:bodyPr wrap="none" lIns="0" tIns="0" rIns="0" bIns="0" rtlCol="0">
              <a:spAutoFit/>
            </a:bodyPr>
            <a:lstStyle/>
            <a:p>
              <a:pPr marL="0" marR="0" lvl="0" indent="0" algn="r" defTabSz="742969" rtl="0" eaLnBrk="1" fontAlgn="auto" latinLnBrk="0" hangingPunct="1">
                <a:lnSpc>
                  <a:spcPct val="100000"/>
                </a:lnSpc>
                <a:spcBef>
                  <a:spcPts val="0"/>
                </a:spcBef>
                <a:spcAft>
                  <a:spcPts val="0"/>
                </a:spcAft>
                <a:buClrTx/>
                <a:buSzTx/>
                <a:buFontTx/>
                <a:buNone/>
                <a:tabLst/>
                <a:defRPr/>
              </a:pPr>
              <a:r>
                <a:rPr kumimoji="0" lang="da-DK" sz="1625" b="1" i="0" u="none" strike="noStrike" kern="1200" cap="none" spc="0" normalizeH="0" baseline="0" noProof="0" dirty="0">
                  <a:ln>
                    <a:noFill/>
                  </a:ln>
                  <a:solidFill>
                    <a:srgbClr val="000000"/>
                  </a:solidFill>
                  <a:effectLst/>
                  <a:uLnTx/>
                  <a:uFillTx/>
                  <a:latin typeface="Arial"/>
                  <a:ea typeface="+mn-ea"/>
                  <a:cs typeface="+mn-cs"/>
                </a:rPr>
                <a:t>I meget høj grad</a:t>
              </a:r>
            </a:p>
          </p:txBody>
        </p:sp>
        <p:cxnSp>
          <p:nvCxnSpPr>
            <p:cNvPr id="53" name="Lige forbindelse 52">
              <a:extLst>
                <a:ext uri="{FF2B5EF4-FFF2-40B4-BE49-F238E27FC236}">
                  <a16:creationId xmlns:a16="http://schemas.microsoft.com/office/drawing/2014/main" id="{50016811-C263-72EC-1F5A-F12B0F3C1D9B}"/>
                </a:ext>
              </a:extLst>
            </p:cNvPr>
            <p:cNvCxnSpPr>
              <a:cxnSpLocks/>
            </p:cNvCxnSpPr>
            <p:nvPr/>
          </p:nvCxnSpPr>
          <p:spPr>
            <a:xfrm>
              <a:off x="5116064" y="4257986"/>
              <a:ext cx="5565718" cy="0"/>
            </a:xfrm>
            <a:prstGeom prst="line">
              <a:avLst/>
            </a:prstGeom>
            <a:ln w="19050" cap="rnd">
              <a:solidFill>
                <a:srgbClr val="B31E4B"/>
              </a:solidFill>
              <a:round/>
            </a:ln>
          </p:spPr>
          <p:style>
            <a:lnRef idx="1">
              <a:schemeClr val="accent1"/>
            </a:lnRef>
            <a:fillRef idx="0">
              <a:schemeClr val="accent1"/>
            </a:fillRef>
            <a:effectRef idx="0">
              <a:schemeClr val="accent1"/>
            </a:effectRef>
            <a:fontRef idx="minor">
              <a:schemeClr val="tx1"/>
            </a:fontRef>
          </p:style>
        </p:cxnSp>
        <p:cxnSp>
          <p:nvCxnSpPr>
            <p:cNvPr id="54" name="Lige forbindelse 53">
              <a:extLst>
                <a:ext uri="{FF2B5EF4-FFF2-40B4-BE49-F238E27FC236}">
                  <a16:creationId xmlns:a16="http://schemas.microsoft.com/office/drawing/2014/main" id="{A17E79A9-70E4-FCEE-987A-82E4D9DB94A2}"/>
                </a:ext>
              </a:extLst>
            </p:cNvPr>
            <p:cNvCxnSpPr/>
            <p:nvPr/>
          </p:nvCxnSpPr>
          <p:spPr>
            <a:xfrm>
              <a:off x="5100527" y="4112277"/>
              <a:ext cx="0" cy="291422"/>
            </a:xfrm>
            <a:prstGeom prst="line">
              <a:avLst/>
            </a:prstGeom>
            <a:ln w="6350" cap="rnd">
              <a:solidFill>
                <a:srgbClr val="B31E4B"/>
              </a:solidFill>
              <a:round/>
            </a:ln>
          </p:spPr>
          <p:style>
            <a:lnRef idx="1">
              <a:schemeClr val="accent1"/>
            </a:lnRef>
            <a:fillRef idx="0">
              <a:schemeClr val="accent1"/>
            </a:fillRef>
            <a:effectRef idx="0">
              <a:schemeClr val="accent1"/>
            </a:effectRef>
            <a:fontRef idx="minor">
              <a:schemeClr val="tx1"/>
            </a:fontRef>
          </p:style>
        </p:cxnSp>
        <p:cxnSp>
          <p:nvCxnSpPr>
            <p:cNvPr id="55" name="Lige forbindelse 54">
              <a:extLst>
                <a:ext uri="{FF2B5EF4-FFF2-40B4-BE49-F238E27FC236}">
                  <a16:creationId xmlns:a16="http://schemas.microsoft.com/office/drawing/2014/main" id="{E857FA3C-A389-60FC-927F-617DB2D23ABC}"/>
                </a:ext>
              </a:extLst>
            </p:cNvPr>
            <p:cNvCxnSpPr/>
            <p:nvPr/>
          </p:nvCxnSpPr>
          <p:spPr>
            <a:xfrm>
              <a:off x="10681782" y="4112275"/>
              <a:ext cx="0" cy="291422"/>
            </a:xfrm>
            <a:prstGeom prst="line">
              <a:avLst/>
            </a:prstGeom>
            <a:ln w="6350" cap="rnd">
              <a:solidFill>
                <a:srgbClr val="B31E4B"/>
              </a:solidFill>
              <a:round/>
            </a:ln>
          </p:spPr>
          <p:style>
            <a:lnRef idx="1">
              <a:schemeClr val="accent1"/>
            </a:lnRef>
            <a:fillRef idx="0">
              <a:schemeClr val="accent1"/>
            </a:fillRef>
            <a:effectRef idx="0">
              <a:schemeClr val="accent1"/>
            </a:effectRef>
            <a:fontRef idx="minor">
              <a:schemeClr val="tx1"/>
            </a:fontRef>
          </p:style>
        </p:cxnSp>
        <p:cxnSp>
          <p:nvCxnSpPr>
            <p:cNvPr id="56" name="Lige forbindelse 55">
              <a:extLst>
                <a:ext uri="{FF2B5EF4-FFF2-40B4-BE49-F238E27FC236}">
                  <a16:creationId xmlns:a16="http://schemas.microsoft.com/office/drawing/2014/main" id="{37B540BB-E008-4C62-8438-EBB199F11256}"/>
                </a:ext>
              </a:extLst>
            </p:cNvPr>
            <p:cNvCxnSpPr/>
            <p:nvPr/>
          </p:nvCxnSpPr>
          <p:spPr>
            <a:xfrm>
              <a:off x="7989015" y="4112277"/>
              <a:ext cx="0" cy="291422"/>
            </a:xfrm>
            <a:prstGeom prst="line">
              <a:avLst/>
            </a:prstGeom>
            <a:ln w="6350" cap="rnd">
              <a:solidFill>
                <a:srgbClr val="B31E4B"/>
              </a:solidFill>
              <a:round/>
            </a:ln>
          </p:spPr>
          <p:style>
            <a:lnRef idx="1">
              <a:schemeClr val="accent1"/>
            </a:lnRef>
            <a:fillRef idx="0">
              <a:schemeClr val="accent1"/>
            </a:fillRef>
            <a:effectRef idx="0">
              <a:schemeClr val="accent1"/>
            </a:effectRef>
            <a:fontRef idx="minor">
              <a:schemeClr val="tx1"/>
            </a:fontRef>
          </p:style>
        </p:cxnSp>
        <p:cxnSp>
          <p:nvCxnSpPr>
            <p:cNvPr id="57" name="Lige forbindelse 56">
              <a:extLst>
                <a:ext uri="{FF2B5EF4-FFF2-40B4-BE49-F238E27FC236}">
                  <a16:creationId xmlns:a16="http://schemas.microsoft.com/office/drawing/2014/main" id="{65A1BDBE-9C19-9465-F521-23C5AF4A7FB4}"/>
                </a:ext>
              </a:extLst>
            </p:cNvPr>
            <p:cNvCxnSpPr/>
            <p:nvPr/>
          </p:nvCxnSpPr>
          <p:spPr>
            <a:xfrm>
              <a:off x="6543942" y="4112277"/>
              <a:ext cx="0" cy="291422"/>
            </a:xfrm>
            <a:prstGeom prst="line">
              <a:avLst/>
            </a:prstGeom>
            <a:ln w="6350" cap="rnd">
              <a:solidFill>
                <a:srgbClr val="B31E4B"/>
              </a:solidFill>
              <a:round/>
            </a:ln>
          </p:spPr>
          <p:style>
            <a:lnRef idx="1">
              <a:schemeClr val="accent1"/>
            </a:lnRef>
            <a:fillRef idx="0">
              <a:schemeClr val="accent1"/>
            </a:fillRef>
            <a:effectRef idx="0">
              <a:schemeClr val="accent1"/>
            </a:effectRef>
            <a:fontRef idx="minor">
              <a:schemeClr val="tx1"/>
            </a:fontRef>
          </p:style>
        </p:cxnSp>
        <p:cxnSp>
          <p:nvCxnSpPr>
            <p:cNvPr id="58" name="Lige forbindelse 57">
              <a:extLst>
                <a:ext uri="{FF2B5EF4-FFF2-40B4-BE49-F238E27FC236}">
                  <a16:creationId xmlns:a16="http://schemas.microsoft.com/office/drawing/2014/main" id="{39EC84C1-E3BD-48BC-7C26-D0EB9D0AF252}"/>
                </a:ext>
              </a:extLst>
            </p:cNvPr>
            <p:cNvCxnSpPr/>
            <p:nvPr/>
          </p:nvCxnSpPr>
          <p:spPr>
            <a:xfrm>
              <a:off x="9360069" y="4112277"/>
              <a:ext cx="0" cy="291422"/>
            </a:xfrm>
            <a:prstGeom prst="line">
              <a:avLst/>
            </a:prstGeom>
            <a:ln w="6350" cap="rnd">
              <a:solidFill>
                <a:srgbClr val="B31E4B"/>
              </a:solidFill>
              <a:round/>
            </a:ln>
          </p:spPr>
          <p:style>
            <a:lnRef idx="1">
              <a:schemeClr val="accent1"/>
            </a:lnRef>
            <a:fillRef idx="0">
              <a:schemeClr val="accent1"/>
            </a:fillRef>
            <a:effectRef idx="0">
              <a:schemeClr val="accent1"/>
            </a:effectRef>
            <a:fontRef idx="minor">
              <a:schemeClr val="tx1"/>
            </a:fontRef>
          </p:style>
        </p:cxnSp>
        <p:sp>
          <p:nvSpPr>
            <p:cNvPr id="59" name="Tekstfelt 58">
              <a:extLst>
                <a:ext uri="{FF2B5EF4-FFF2-40B4-BE49-F238E27FC236}">
                  <a16:creationId xmlns:a16="http://schemas.microsoft.com/office/drawing/2014/main" id="{B6647844-3E8F-64E0-C083-CCBD13162174}"/>
                </a:ext>
              </a:extLst>
            </p:cNvPr>
            <p:cNvSpPr txBox="1"/>
            <p:nvPr/>
          </p:nvSpPr>
          <p:spPr>
            <a:xfrm>
              <a:off x="5033506" y="3847958"/>
              <a:ext cx="115416" cy="250068"/>
            </a:xfrm>
            <a:prstGeom prst="rect">
              <a:avLst/>
            </a:prstGeom>
            <a:noFill/>
            <a:ln>
              <a:noFill/>
            </a:ln>
          </p:spPr>
          <p:txBody>
            <a:bodyPr wrap="none" lIns="0" tIns="0" rIns="0" bIns="0" rtlCol="0">
              <a:spAutoFit/>
            </a:bodyPr>
            <a:lstStyle/>
            <a:p>
              <a:pPr marL="0" marR="0" lvl="0" indent="0" algn="l" defTabSz="742969" rtl="0" eaLnBrk="1" fontAlgn="auto" latinLnBrk="0" hangingPunct="1">
                <a:lnSpc>
                  <a:spcPct val="100000"/>
                </a:lnSpc>
                <a:spcBef>
                  <a:spcPts val="0"/>
                </a:spcBef>
                <a:spcAft>
                  <a:spcPts val="0"/>
                </a:spcAft>
                <a:buClrTx/>
                <a:buSzTx/>
                <a:buFontTx/>
                <a:buNone/>
                <a:tabLst/>
                <a:defRPr/>
              </a:pPr>
              <a:r>
                <a:rPr kumimoji="0" lang="da-DK" sz="1625" b="0" i="0" u="none" strike="noStrike" kern="1200" cap="none" spc="0" normalizeH="0" baseline="0" noProof="0">
                  <a:ln>
                    <a:noFill/>
                  </a:ln>
                  <a:solidFill>
                    <a:srgbClr val="022F4C"/>
                  </a:solidFill>
                  <a:effectLst/>
                  <a:uLnTx/>
                  <a:uFillTx/>
                  <a:latin typeface="Arial"/>
                  <a:ea typeface="+mn-ea"/>
                  <a:cs typeface="+mn-cs"/>
                </a:rPr>
                <a:t>1</a:t>
              </a:r>
            </a:p>
          </p:txBody>
        </p:sp>
        <p:sp>
          <p:nvSpPr>
            <p:cNvPr id="60" name="Tekstfelt 59">
              <a:extLst>
                <a:ext uri="{FF2B5EF4-FFF2-40B4-BE49-F238E27FC236}">
                  <a16:creationId xmlns:a16="http://schemas.microsoft.com/office/drawing/2014/main" id="{FFA2BA90-05FB-75CE-4734-C661759656D4}"/>
                </a:ext>
              </a:extLst>
            </p:cNvPr>
            <p:cNvSpPr txBox="1"/>
            <p:nvPr/>
          </p:nvSpPr>
          <p:spPr>
            <a:xfrm>
              <a:off x="6476921" y="3847957"/>
              <a:ext cx="115416" cy="250068"/>
            </a:xfrm>
            <a:prstGeom prst="rect">
              <a:avLst/>
            </a:prstGeom>
            <a:noFill/>
            <a:ln>
              <a:noFill/>
            </a:ln>
          </p:spPr>
          <p:txBody>
            <a:bodyPr wrap="none" lIns="0" tIns="0" rIns="0" bIns="0" rtlCol="0">
              <a:spAutoFit/>
            </a:bodyPr>
            <a:lstStyle/>
            <a:p>
              <a:pPr marL="0" marR="0" lvl="0" indent="0" algn="l" defTabSz="742969" rtl="0" eaLnBrk="1" fontAlgn="auto" latinLnBrk="0" hangingPunct="1">
                <a:lnSpc>
                  <a:spcPct val="100000"/>
                </a:lnSpc>
                <a:spcBef>
                  <a:spcPts val="0"/>
                </a:spcBef>
                <a:spcAft>
                  <a:spcPts val="0"/>
                </a:spcAft>
                <a:buClrTx/>
                <a:buSzTx/>
                <a:buFontTx/>
                <a:buNone/>
                <a:tabLst/>
                <a:defRPr/>
              </a:pPr>
              <a:r>
                <a:rPr kumimoji="0" lang="da-DK" sz="1625" b="0" i="0" u="none" strike="noStrike" kern="1200" cap="none" spc="0" normalizeH="0" baseline="0" noProof="0">
                  <a:ln>
                    <a:noFill/>
                  </a:ln>
                  <a:solidFill>
                    <a:srgbClr val="022F4C"/>
                  </a:solidFill>
                  <a:effectLst/>
                  <a:uLnTx/>
                  <a:uFillTx/>
                  <a:latin typeface="Arial"/>
                  <a:ea typeface="+mn-ea"/>
                  <a:cs typeface="+mn-cs"/>
                </a:rPr>
                <a:t>2</a:t>
              </a:r>
            </a:p>
          </p:txBody>
        </p:sp>
        <p:sp>
          <p:nvSpPr>
            <p:cNvPr id="61" name="Tekstfelt 60">
              <a:extLst>
                <a:ext uri="{FF2B5EF4-FFF2-40B4-BE49-F238E27FC236}">
                  <a16:creationId xmlns:a16="http://schemas.microsoft.com/office/drawing/2014/main" id="{90D4B35E-1A73-8E22-189E-A0E1E2EBA166}"/>
                </a:ext>
              </a:extLst>
            </p:cNvPr>
            <p:cNvSpPr txBox="1"/>
            <p:nvPr/>
          </p:nvSpPr>
          <p:spPr>
            <a:xfrm>
              <a:off x="7910017" y="3847957"/>
              <a:ext cx="115416" cy="250068"/>
            </a:xfrm>
            <a:prstGeom prst="rect">
              <a:avLst/>
            </a:prstGeom>
            <a:noFill/>
            <a:ln>
              <a:noFill/>
            </a:ln>
          </p:spPr>
          <p:txBody>
            <a:bodyPr wrap="none" lIns="0" tIns="0" rIns="0" bIns="0" rtlCol="0">
              <a:spAutoFit/>
            </a:bodyPr>
            <a:lstStyle/>
            <a:p>
              <a:pPr marL="0" marR="0" lvl="0" indent="0" algn="l" defTabSz="742969" rtl="0" eaLnBrk="1" fontAlgn="auto" latinLnBrk="0" hangingPunct="1">
                <a:lnSpc>
                  <a:spcPct val="100000"/>
                </a:lnSpc>
                <a:spcBef>
                  <a:spcPts val="0"/>
                </a:spcBef>
                <a:spcAft>
                  <a:spcPts val="0"/>
                </a:spcAft>
                <a:buClrTx/>
                <a:buSzTx/>
                <a:buFontTx/>
                <a:buNone/>
                <a:tabLst/>
                <a:defRPr/>
              </a:pPr>
              <a:r>
                <a:rPr kumimoji="0" lang="da-DK" sz="1625" b="0" i="0" u="none" strike="noStrike" kern="1200" cap="none" spc="0" normalizeH="0" baseline="0" noProof="0">
                  <a:ln>
                    <a:noFill/>
                  </a:ln>
                  <a:solidFill>
                    <a:srgbClr val="022F4C"/>
                  </a:solidFill>
                  <a:effectLst/>
                  <a:uLnTx/>
                  <a:uFillTx/>
                  <a:latin typeface="Arial"/>
                  <a:ea typeface="+mn-ea"/>
                  <a:cs typeface="+mn-cs"/>
                </a:rPr>
                <a:t>3</a:t>
              </a:r>
            </a:p>
          </p:txBody>
        </p:sp>
        <p:sp>
          <p:nvSpPr>
            <p:cNvPr id="62" name="Tekstfelt 61">
              <a:extLst>
                <a:ext uri="{FF2B5EF4-FFF2-40B4-BE49-F238E27FC236}">
                  <a16:creationId xmlns:a16="http://schemas.microsoft.com/office/drawing/2014/main" id="{65DDF1DC-0B7B-CBC9-8C79-A5BA6751E08D}"/>
                </a:ext>
              </a:extLst>
            </p:cNvPr>
            <p:cNvSpPr txBox="1"/>
            <p:nvPr/>
          </p:nvSpPr>
          <p:spPr>
            <a:xfrm>
              <a:off x="9293048" y="3847957"/>
              <a:ext cx="115416" cy="250068"/>
            </a:xfrm>
            <a:prstGeom prst="rect">
              <a:avLst/>
            </a:prstGeom>
            <a:noFill/>
            <a:ln>
              <a:noFill/>
            </a:ln>
          </p:spPr>
          <p:txBody>
            <a:bodyPr wrap="none" lIns="0" tIns="0" rIns="0" bIns="0" rtlCol="0">
              <a:spAutoFit/>
            </a:bodyPr>
            <a:lstStyle/>
            <a:p>
              <a:pPr marL="0" marR="0" lvl="0" indent="0" algn="l" defTabSz="742969" rtl="0" eaLnBrk="1" fontAlgn="auto" latinLnBrk="0" hangingPunct="1">
                <a:lnSpc>
                  <a:spcPct val="100000"/>
                </a:lnSpc>
                <a:spcBef>
                  <a:spcPts val="0"/>
                </a:spcBef>
                <a:spcAft>
                  <a:spcPts val="0"/>
                </a:spcAft>
                <a:buClrTx/>
                <a:buSzTx/>
                <a:buFontTx/>
                <a:buNone/>
                <a:tabLst/>
                <a:defRPr/>
              </a:pPr>
              <a:r>
                <a:rPr kumimoji="0" lang="da-DK" sz="1625" b="0" i="0" u="none" strike="noStrike" kern="1200" cap="none" spc="0" normalizeH="0" baseline="0" noProof="0">
                  <a:ln>
                    <a:noFill/>
                  </a:ln>
                  <a:solidFill>
                    <a:srgbClr val="022F4C"/>
                  </a:solidFill>
                  <a:effectLst/>
                  <a:uLnTx/>
                  <a:uFillTx/>
                  <a:latin typeface="Arial"/>
                  <a:ea typeface="+mn-ea"/>
                  <a:cs typeface="+mn-cs"/>
                </a:rPr>
                <a:t>4</a:t>
              </a:r>
            </a:p>
          </p:txBody>
        </p:sp>
        <p:sp>
          <p:nvSpPr>
            <p:cNvPr id="63" name="Tekstfelt 62">
              <a:extLst>
                <a:ext uri="{FF2B5EF4-FFF2-40B4-BE49-F238E27FC236}">
                  <a16:creationId xmlns:a16="http://schemas.microsoft.com/office/drawing/2014/main" id="{1B344EB3-6914-592E-4266-0E35E5A9C9E5}"/>
                </a:ext>
              </a:extLst>
            </p:cNvPr>
            <p:cNvSpPr txBox="1"/>
            <p:nvPr/>
          </p:nvSpPr>
          <p:spPr>
            <a:xfrm>
              <a:off x="10594123" y="3847955"/>
              <a:ext cx="115416" cy="250068"/>
            </a:xfrm>
            <a:prstGeom prst="rect">
              <a:avLst/>
            </a:prstGeom>
            <a:noFill/>
            <a:ln>
              <a:noFill/>
            </a:ln>
          </p:spPr>
          <p:txBody>
            <a:bodyPr wrap="none" lIns="0" tIns="0" rIns="0" bIns="0" rtlCol="0">
              <a:spAutoFit/>
            </a:bodyPr>
            <a:lstStyle/>
            <a:p>
              <a:pPr marL="0" marR="0" lvl="0" indent="0" algn="l" defTabSz="742969" rtl="0" eaLnBrk="1" fontAlgn="auto" latinLnBrk="0" hangingPunct="1">
                <a:lnSpc>
                  <a:spcPct val="100000"/>
                </a:lnSpc>
                <a:spcBef>
                  <a:spcPts val="0"/>
                </a:spcBef>
                <a:spcAft>
                  <a:spcPts val="0"/>
                </a:spcAft>
                <a:buClrTx/>
                <a:buSzTx/>
                <a:buFontTx/>
                <a:buNone/>
                <a:tabLst/>
                <a:defRPr/>
              </a:pPr>
              <a:r>
                <a:rPr kumimoji="0" lang="da-DK" sz="1625" b="0" i="0" u="none" strike="noStrike" kern="1200" cap="none" spc="0" normalizeH="0" baseline="0" noProof="0">
                  <a:ln>
                    <a:noFill/>
                  </a:ln>
                  <a:solidFill>
                    <a:srgbClr val="022F4C"/>
                  </a:solidFill>
                  <a:effectLst/>
                  <a:uLnTx/>
                  <a:uFillTx/>
                  <a:latin typeface="Arial"/>
                  <a:ea typeface="+mn-ea"/>
                  <a:cs typeface="+mn-cs"/>
                </a:rPr>
                <a:t>5</a:t>
              </a:r>
            </a:p>
          </p:txBody>
        </p:sp>
        <p:cxnSp>
          <p:nvCxnSpPr>
            <p:cNvPr id="77" name="Lige forbindelse 76">
              <a:extLst>
                <a:ext uri="{FF2B5EF4-FFF2-40B4-BE49-F238E27FC236}">
                  <a16:creationId xmlns:a16="http://schemas.microsoft.com/office/drawing/2014/main" id="{10A6F135-B2D7-C0DC-510D-B35AC99A206D}"/>
                </a:ext>
              </a:extLst>
            </p:cNvPr>
            <p:cNvCxnSpPr>
              <a:cxnSpLocks/>
            </p:cNvCxnSpPr>
            <p:nvPr/>
          </p:nvCxnSpPr>
          <p:spPr>
            <a:xfrm>
              <a:off x="5116064" y="1936196"/>
              <a:ext cx="5565718" cy="0"/>
            </a:xfrm>
            <a:prstGeom prst="line">
              <a:avLst/>
            </a:prstGeom>
            <a:ln w="19050" cap="rnd">
              <a:solidFill>
                <a:srgbClr val="F26721"/>
              </a:solidFill>
              <a:round/>
            </a:ln>
          </p:spPr>
          <p:style>
            <a:lnRef idx="1">
              <a:schemeClr val="accent1"/>
            </a:lnRef>
            <a:fillRef idx="0">
              <a:schemeClr val="accent1"/>
            </a:fillRef>
            <a:effectRef idx="0">
              <a:schemeClr val="accent1"/>
            </a:effectRef>
            <a:fontRef idx="minor">
              <a:schemeClr val="tx1"/>
            </a:fontRef>
          </p:style>
        </p:cxnSp>
        <p:cxnSp>
          <p:nvCxnSpPr>
            <p:cNvPr id="78" name="Lige forbindelse 77">
              <a:extLst>
                <a:ext uri="{FF2B5EF4-FFF2-40B4-BE49-F238E27FC236}">
                  <a16:creationId xmlns:a16="http://schemas.microsoft.com/office/drawing/2014/main" id="{F18160BA-B22C-936D-7009-83B046721818}"/>
                </a:ext>
              </a:extLst>
            </p:cNvPr>
            <p:cNvCxnSpPr/>
            <p:nvPr/>
          </p:nvCxnSpPr>
          <p:spPr>
            <a:xfrm>
              <a:off x="5100527" y="1790487"/>
              <a:ext cx="0" cy="291422"/>
            </a:xfrm>
            <a:prstGeom prst="line">
              <a:avLst/>
            </a:prstGeom>
            <a:ln w="6350" cap="rnd">
              <a:solidFill>
                <a:srgbClr val="F26721"/>
              </a:solidFill>
              <a:round/>
            </a:ln>
          </p:spPr>
          <p:style>
            <a:lnRef idx="1">
              <a:schemeClr val="accent1"/>
            </a:lnRef>
            <a:fillRef idx="0">
              <a:schemeClr val="accent1"/>
            </a:fillRef>
            <a:effectRef idx="0">
              <a:schemeClr val="accent1"/>
            </a:effectRef>
            <a:fontRef idx="minor">
              <a:schemeClr val="tx1"/>
            </a:fontRef>
          </p:style>
        </p:cxnSp>
        <p:cxnSp>
          <p:nvCxnSpPr>
            <p:cNvPr id="79" name="Lige forbindelse 78">
              <a:extLst>
                <a:ext uri="{FF2B5EF4-FFF2-40B4-BE49-F238E27FC236}">
                  <a16:creationId xmlns:a16="http://schemas.microsoft.com/office/drawing/2014/main" id="{FAD84DF5-FB30-8DC9-DDDF-A32C305739E2}"/>
                </a:ext>
              </a:extLst>
            </p:cNvPr>
            <p:cNvCxnSpPr/>
            <p:nvPr/>
          </p:nvCxnSpPr>
          <p:spPr>
            <a:xfrm>
              <a:off x="10681782" y="1790485"/>
              <a:ext cx="0" cy="291422"/>
            </a:xfrm>
            <a:prstGeom prst="line">
              <a:avLst/>
            </a:prstGeom>
            <a:ln w="6350" cap="rnd">
              <a:solidFill>
                <a:srgbClr val="F26721"/>
              </a:solidFill>
              <a:round/>
            </a:ln>
          </p:spPr>
          <p:style>
            <a:lnRef idx="1">
              <a:schemeClr val="accent1"/>
            </a:lnRef>
            <a:fillRef idx="0">
              <a:schemeClr val="accent1"/>
            </a:fillRef>
            <a:effectRef idx="0">
              <a:schemeClr val="accent1"/>
            </a:effectRef>
            <a:fontRef idx="minor">
              <a:schemeClr val="tx1"/>
            </a:fontRef>
          </p:style>
        </p:cxnSp>
        <p:cxnSp>
          <p:nvCxnSpPr>
            <p:cNvPr id="80" name="Lige forbindelse 79">
              <a:extLst>
                <a:ext uri="{FF2B5EF4-FFF2-40B4-BE49-F238E27FC236}">
                  <a16:creationId xmlns:a16="http://schemas.microsoft.com/office/drawing/2014/main" id="{9AD6B0AA-EF03-AC71-8F0D-911D88343D97}"/>
                </a:ext>
              </a:extLst>
            </p:cNvPr>
            <p:cNvCxnSpPr/>
            <p:nvPr/>
          </p:nvCxnSpPr>
          <p:spPr>
            <a:xfrm>
              <a:off x="7989015" y="1790487"/>
              <a:ext cx="0" cy="291422"/>
            </a:xfrm>
            <a:prstGeom prst="line">
              <a:avLst/>
            </a:prstGeom>
            <a:ln w="6350" cap="rnd">
              <a:solidFill>
                <a:srgbClr val="F26721"/>
              </a:solidFill>
              <a:round/>
            </a:ln>
          </p:spPr>
          <p:style>
            <a:lnRef idx="1">
              <a:schemeClr val="accent1"/>
            </a:lnRef>
            <a:fillRef idx="0">
              <a:schemeClr val="accent1"/>
            </a:fillRef>
            <a:effectRef idx="0">
              <a:schemeClr val="accent1"/>
            </a:effectRef>
            <a:fontRef idx="minor">
              <a:schemeClr val="tx1"/>
            </a:fontRef>
          </p:style>
        </p:cxnSp>
        <p:cxnSp>
          <p:nvCxnSpPr>
            <p:cNvPr id="81" name="Lige forbindelse 80">
              <a:extLst>
                <a:ext uri="{FF2B5EF4-FFF2-40B4-BE49-F238E27FC236}">
                  <a16:creationId xmlns:a16="http://schemas.microsoft.com/office/drawing/2014/main" id="{861CC038-7C30-DF37-E8BF-F1EC0478FE1D}"/>
                </a:ext>
              </a:extLst>
            </p:cNvPr>
            <p:cNvCxnSpPr/>
            <p:nvPr/>
          </p:nvCxnSpPr>
          <p:spPr>
            <a:xfrm>
              <a:off x="6543942" y="1790487"/>
              <a:ext cx="0" cy="291422"/>
            </a:xfrm>
            <a:prstGeom prst="line">
              <a:avLst/>
            </a:prstGeom>
            <a:ln w="6350" cap="rnd">
              <a:solidFill>
                <a:srgbClr val="F26721"/>
              </a:solidFill>
              <a:round/>
            </a:ln>
          </p:spPr>
          <p:style>
            <a:lnRef idx="1">
              <a:schemeClr val="accent1"/>
            </a:lnRef>
            <a:fillRef idx="0">
              <a:schemeClr val="accent1"/>
            </a:fillRef>
            <a:effectRef idx="0">
              <a:schemeClr val="accent1"/>
            </a:effectRef>
            <a:fontRef idx="minor">
              <a:schemeClr val="tx1"/>
            </a:fontRef>
          </p:style>
        </p:cxnSp>
        <p:cxnSp>
          <p:nvCxnSpPr>
            <p:cNvPr id="82" name="Lige forbindelse 81">
              <a:extLst>
                <a:ext uri="{FF2B5EF4-FFF2-40B4-BE49-F238E27FC236}">
                  <a16:creationId xmlns:a16="http://schemas.microsoft.com/office/drawing/2014/main" id="{9401B433-2D72-CF5E-F919-1FEB56C33EE1}"/>
                </a:ext>
              </a:extLst>
            </p:cNvPr>
            <p:cNvCxnSpPr/>
            <p:nvPr/>
          </p:nvCxnSpPr>
          <p:spPr>
            <a:xfrm>
              <a:off x="9360069" y="1790487"/>
              <a:ext cx="0" cy="291422"/>
            </a:xfrm>
            <a:prstGeom prst="line">
              <a:avLst/>
            </a:prstGeom>
            <a:ln w="6350" cap="rnd">
              <a:solidFill>
                <a:srgbClr val="F26721"/>
              </a:solidFill>
              <a:round/>
            </a:ln>
          </p:spPr>
          <p:style>
            <a:lnRef idx="1">
              <a:schemeClr val="accent1"/>
            </a:lnRef>
            <a:fillRef idx="0">
              <a:schemeClr val="accent1"/>
            </a:fillRef>
            <a:effectRef idx="0">
              <a:schemeClr val="accent1"/>
            </a:effectRef>
            <a:fontRef idx="minor">
              <a:schemeClr val="tx1"/>
            </a:fontRef>
          </p:style>
        </p:cxnSp>
        <p:sp>
          <p:nvSpPr>
            <p:cNvPr id="83" name="Tekstfelt 82">
              <a:extLst>
                <a:ext uri="{FF2B5EF4-FFF2-40B4-BE49-F238E27FC236}">
                  <a16:creationId xmlns:a16="http://schemas.microsoft.com/office/drawing/2014/main" id="{57B0E999-1BE9-F06C-DEDD-19F8369A5AE4}"/>
                </a:ext>
              </a:extLst>
            </p:cNvPr>
            <p:cNvSpPr txBox="1"/>
            <p:nvPr/>
          </p:nvSpPr>
          <p:spPr>
            <a:xfrm>
              <a:off x="5033506" y="1526167"/>
              <a:ext cx="115416" cy="250068"/>
            </a:xfrm>
            <a:prstGeom prst="rect">
              <a:avLst/>
            </a:prstGeom>
            <a:noFill/>
          </p:spPr>
          <p:txBody>
            <a:bodyPr wrap="none" lIns="0" tIns="0" rIns="0" bIns="0" rtlCol="0">
              <a:spAutoFit/>
            </a:bodyPr>
            <a:lstStyle/>
            <a:p>
              <a:pPr marL="0" marR="0" lvl="0" indent="0" algn="l" defTabSz="742969" rtl="0" eaLnBrk="1" fontAlgn="auto" latinLnBrk="0" hangingPunct="1">
                <a:lnSpc>
                  <a:spcPct val="100000"/>
                </a:lnSpc>
                <a:spcBef>
                  <a:spcPts val="0"/>
                </a:spcBef>
                <a:spcAft>
                  <a:spcPts val="0"/>
                </a:spcAft>
                <a:buClrTx/>
                <a:buSzTx/>
                <a:buFontTx/>
                <a:buNone/>
                <a:tabLst/>
                <a:defRPr/>
              </a:pPr>
              <a:r>
                <a:rPr kumimoji="0" lang="da-DK" sz="1625" b="0" i="0" u="none" strike="noStrike" kern="1200" cap="none" spc="0" normalizeH="0" baseline="0" noProof="0">
                  <a:ln>
                    <a:noFill/>
                  </a:ln>
                  <a:solidFill>
                    <a:srgbClr val="022F4C"/>
                  </a:solidFill>
                  <a:effectLst/>
                  <a:uLnTx/>
                  <a:uFillTx/>
                  <a:latin typeface="Arial"/>
                  <a:ea typeface="+mn-ea"/>
                  <a:cs typeface="+mn-cs"/>
                </a:rPr>
                <a:t>1</a:t>
              </a:r>
            </a:p>
          </p:txBody>
        </p:sp>
        <p:sp>
          <p:nvSpPr>
            <p:cNvPr id="84" name="Tekstfelt 83">
              <a:extLst>
                <a:ext uri="{FF2B5EF4-FFF2-40B4-BE49-F238E27FC236}">
                  <a16:creationId xmlns:a16="http://schemas.microsoft.com/office/drawing/2014/main" id="{0BED3712-4FEA-0CA5-5291-206F1CC62AF3}"/>
                </a:ext>
              </a:extLst>
            </p:cNvPr>
            <p:cNvSpPr txBox="1"/>
            <p:nvPr/>
          </p:nvSpPr>
          <p:spPr>
            <a:xfrm>
              <a:off x="6476921" y="1526167"/>
              <a:ext cx="115416" cy="250068"/>
            </a:xfrm>
            <a:prstGeom prst="rect">
              <a:avLst/>
            </a:prstGeom>
            <a:noFill/>
          </p:spPr>
          <p:txBody>
            <a:bodyPr wrap="none" lIns="0" tIns="0" rIns="0" bIns="0" rtlCol="0">
              <a:spAutoFit/>
            </a:bodyPr>
            <a:lstStyle/>
            <a:p>
              <a:pPr marL="0" marR="0" lvl="0" indent="0" algn="l" defTabSz="742969" rtl="0" eaLnBrk="1" fontAlgn="auto" latinLnBrk="0" hangingPunct="1">
                <a:lnSpc>
                  <a:spcPct val="100000"/>
                </a:lnSpc>
                <a:spcBef>
                  <a:spcPts val="0"/>
                </a:spcBef>
                <a:spcAft>
                  <a:spcPts val="0"/>
                </a:spcAft>
                <a:buClrTx/>
                <a:buSzTx/>
                <a:buFontTx/>
                <a:buNone/>
                <a:tabLst/>
                <a:defRPr/>
              </a:pPr>
              <a:r>
                <a:rPr kumimoji="0" lang="da-DK" sz="1625" b="0" i="0" u="none" strike="noStrike" kern="1200" cap="none" spc="0" normalizeH="0" baseline="0" noProof="0">
                  <a:ln>
                    <a:noFill/>
                  </a:ln>
                  <a:solidFill>
                    <a:srgbClr val="022F4C"/>
                  </a:solidFill>
                  <a:effectLst/>
                  <a:uLnTx/>
                  <a:uFillTx/>
                  <a:latin typeface="Arial"/>
                  <a:ea typeface="+mn-ea"/>
                  <a:cs typeface="+mn-cs"/>
                </a:rPr>
                <a:t>2</a:t>
              </a:r>
            </a:p>
          </p:txBody>
        </p:sp>
        <p:sp>
          <p:nvSpPr>
            <p:cNvPr id="85" name="Tekstfelt 84">
              <a:extLst>
                <a:ext uri="{FF2B5EF4-FFF2-40B4-BE49-F238E27FC236}">
                  <a16:creationId xmlns:a16="http://schemas.microsoft.com/office/drawing/2014/main" id="{E354CEAA-6B07-8A17-EA4C-FB50C65B95CE}"/>
                </a:ext>
              </a:extLst>
            </p:cNvPr>
            <p:cNvSpPr txBox="1"/>
            <p:nvPr/>
          </p:nvSpPr>
          <p:spPr>
            <a:xfrm>
              <a:off x="7910017" y="1526167"/>
              <a:ext cx="115416" cy="250068"/>
            </a:xfrm>
            <a:prstGeom prst="rect">
              <a:avLst/>
            </a:prstGeom>
            <a:noFill/>
          </p:spPr>
          <p:txBody>
            <a:bodyPr wrap="none" lIns="0" tIns="0" rIns="0" bIns="0" rtlCol="0">
              <a:spAutoFit/>
            </a:bodyPr>
            <a:lstStyle/>
            <a:p>
              <a:pPr marL="0" marR="0" lvl="0" indent="0" algn="l" defTabSz="742969" rtl="0" eaLnBrk="1" fontAlgn="auto" latinLnBrk="0" hangingPunct="1">
                <a:lnSpc>
                  <a:spcPct val="100000"/>
                </a:lnSpc>
                <a:spcBef>
                  <a:spcPts val="0"/>
                </a:spcBef>
                <a:spcAft>
                  <a:spcPts val="0"/>
                </a:spcAft>
                <a:buClrTx/>
                <a:buSzTx/>
                <a:buFontTx/>
                <a:buNone/>
                <a:tabLst/>
                <a:defRPr/>
              </a:pPr>
              <a:r>
                <a:rPr kumimoji="0" lang="da-DK" sz="1625" b="0" i="0" u="none" strike="noStrike" kern="1200" cap="none" spc="0" normalizeH="0" baseline="0" noProof="0">
                  <a:ln>
                    <a:noFill/>
                  </a:ln>
                  <a:solidFill>
                    <a:srgbClr val="022F4C"/>
                  </a:solidFill>
                  <a:effectLst/>
                  <a:uLnTx/>
                  <a:uFillTx/>
                  <a:latin typeface="Arial"/>
                  <a:ea typeface="+mn-ea"/>
                  <a:cs typeface="+mn-cs"/>
                </a:rPr>
                <a:t>3</a:t>
              </a:r>
            </a:p>
          </p:txBody>
        </p:sp>
        <p:sp>
          <p:nvSpPr>
            <p:cNvPr id="86" name="Tekstfelt 85">
              <a:extLst>
                <a:ext uri="{FF2B5EF4-FFF2-40B4-BE49-F238E27FC236}">
                  <a16:creationId xmlns:a16="http://schemas.microsoft.com/office/drawing/2014/main" id="{3C49F485-3FB8-1604-4BF3-70CE8BD9EDB6}"/>
                </a:ext>
              </a:extLst>
            </p:cNvPr>
            <p:cNvSpPr txBox="1"/>
            <p:nvPr/>
          </p:nvSpPr>
          <p:spPr>
            <a:xfrm>
              <a:off x="9293048" y="1526167"/>
              <a:ext cx="115416" cy="250068"/>
            </a:xfrm>
            <a:prstGeom prst="rect">
              <a:avLst/>
            </a:prstGeom>
            <a:noFill/>
          </p:spPr>
          <p:txBody>
            <a:bodyPr wrap="none" lIns="0" tIns="0" rIns="0" bIns="0" rtlCol="0">
              <a:spAutoFit/>
            </a:bodyPr>
            <a:lstStyle/>
            <a:p>
              <a:pPr marL="0" marR="0" lvl="0" indent="0" algn="l" defTabSz="742969" rtl="0" eaLnBrk="1" fontAlgn="auto" latinLnBrk="0" hangingPunct="1">
                <a:lnSpc>
                  <a:spcPct val="100000"/>
                </a:lnSpc>
                <a:spcBef>
                  <a:spcPts val="0"/>
                </a:spcBef>
                <a:spcAft>
                  <a:spcPts val="0"/>
                </a:spcAft>
                <a:buClrTx/>
                <a:buSzTx/>
                <a:buFontTx/>
                <a:buNone/>
                <a:tabLst/>
                <a:defRPr/>
              </a:pPr>
              <a:r>
                <a:rPr kumimoji="0" lang="da-DK" sz="1625" b="0" i="0" u="none" strike="noStrike" kern="1200" cap="none" spc="0" normalizeH="0" baseline="0" noProof="0">
                  <a:ln>
                    <a:noFill/>
                  </a:ln>
                  <a:solidFill>
                    <a:srgbClr val="022F4C"/>
                  </a:solidFill>
                  <a:effectLst/>
                  <a:uLnTx/>
                  <a:uFillTx/>
                  <a:latin typeface="Arial"/>
                  <a:ea typeface="+mn-ea"/>
                  <a:cs typeface="+mn-cs"/>
                </a:rPr>
                <a:t>4</a:t>
              </a:r>
            </a:p>
          </p:txBody>
        </p:sp>
        <p:sp>
          <p:nvSpPr>
            <p:cNvPr id="87" name="Tekstfelt 86">
              <a:extLst>
                <a:ext uri="{FF2B5EF4-FFF2-40B4-BE49-F238E27FC236}">
                  <a16:creationId xmlns:a16="http://schemas.microsoft.com/office/drawing/2014/main" id="{15F5C93C-2789-ED92-D6AA-1B7542D87A44}"/>
                </a:ext>
              </a:extLst>
            </p:cNvPr>
            <p:cNvSpPr txBox="1"/>
            <p:nvPr/>
          </p:nvSpPr>
          <p:spPr>
            <a:xfrm>
              <a:off x="10594123" y="1526165"/>
              <a:ext cx="115416" cy="250068"/>
            </a:xfrm>
            <a:prstGeom prst="rect">
              <a:avLst/>
            </a:prstGeom>
            <a:noFill/>
          </p:spPr>
          <p:txBody>
            <a:bodyPr wrap="none" lIns="0" tIns="0" rIns="0" bIns="0" rtlCol="0">
              <a:spAutoFit/>
            </a:bodyPr>
            <a:lstStyle/>
            <a:p>
              <a:pPr marL="0" marR="0" lvl="0" indent="0" algn="l" defTabSz="742969" rtl="0" eaLnBrk="1" fontAlgn="auto" latinLnBrk="0" hangingPunct="1">
                <a:lnSpc>
                  <a:spcPct val="100000"/>
                </a:lnSpc>
                <a:spcBef>
                  <a:spcPts val="0"/>
                </a:spcBef>
                <a:spcAft>
                  <a:spcPts val="0"/>
                </a:spcAft>
                <a:buClrTx/>
                <a:buSzTx/>
                <a:buFontTx/>
                <a:buNone/>
                <a:tabLst/>
                <a:defRPr/>
              </a:pPr>
              <a:r>
                <a:rPr kumimoji="0" lang="da-DK" sz="1625" b="0" i="0" u="none" strike="noStrike" kern="1200" cap="none" spc="0" normalizeH="0" baseline="0" noProof="0">
                  <a:ln>
                    <a:noFill/>
                  </a:ln>
                  <a:solidFill>
                    <a:srgbClr val="022F4C"/>
                  </a:solidFill>
                  <a:effectLst/>
                  <a:uLnTx/>
                  <a:uFillTx/>
                  <a:latin typeface="Arial"/>
                  <a:ea typeface="+mn-ea"/>
                  <a:cs typeface="+mn-cs"/>
                </a:rPr>
                <a:t>5</a:t>
              </a:r>
            </a:p>
          </p:txBody>
        </p:sp>
        <p:cxnSp>
          <p:nvCxnSpPr>
            <p:cNvPr id="65" name="Lige forbindelse 64">
              <a:extLst>
                <a:ext uri="{FF2B5EF4-FFF2-40B4-BE49-F238E27FC236}">
                  <a16:creationId xmlns:a16="http://schemas.microsoft.com/office/drawing/2014/main" id="{608EB0D2-8C6C-F71A-D142-8F137D9C571A}"/>
                </a:ext>
              </a:extLst>
            </p:cNvPr>
            <p:cNvCxnSpPr>
              <a:cxnSpLocks/>
            </p:cNvCxnSpPr>
            <p:nvPr/>
          </p:nvCxnSpPr>
          <p:spPr>
            <a:xfrm>
              <a:off x="5108325" y="5418882"/>
              <a:ext cx="5588528" cy="0"/>
            </a:xfrm>
            <a:prstGeom prst="line">
              <a:avLst/>
            </a:prstGeom>
            <a:ln w="19050" cap="rnd">
              <a:solidFill>
                <a:srgbClr val="2D68B2"/>
              </a:solidFill>
              <a:round/>
            </a:ln>
          </p:spPr>
          <p:style>
            <a:lnRef idx="1">
              <a:schemeClr val="accent1"/>
            </a:lnRef>
            <a:fillRef idx="0">
              <a:schemeClr val="accent1"/>
            </a:fillRef>
            <a:effectRef idx="0">
              <a:schemeClr val="accent1"/>
            </a:effectRef>
            <a:fontRef idx="minor">
              <a:schemeClr val="tx1"/>
            </a:fontRef>
          </p:style>
        </p:cxnSp>
        <p:cxnSp>
          <p:nvCxnSpPr>
            <p:cNvPr id="66" name="Lige forbindelse 65">
              <a:extLst>
                <a:ext uri="{FF2B5EF4-FFF2-40B4-BE49-F238E27FC236}">
                  <a16:creationId xmlns:a16="http://schemas.microsoft.com/office/drawing/2014/main" id="{0F0874A9-A3D6-7B1C-6CB1-8CB55446A521}"/>
                </a:ext>
              </a:extLst>
            </p:cNvPr>
            <p:cNvCxnSpPr>
              <a:cxnSpLocks/>
            </p:cNvCxnSpPr>
            <p:nvPr/>
          </p:nvCxnSpPr>
          <p:spPr>
            <a:xfrm>
              <a:off x="5100527" y="5273173"/>
              <a:ext cx="0" cy="291422"/>
            </a:xfrm>
            <a:prstGeom prst="line">
              <a:avLst/>
            </a:prstGeom>
            <a:ln w="6350" cap="rnd">
              <a:solidFill>
                <a:srgbClr val="2D68B2"/>
              </a:solidFill>
              <a:round/>
            </a:ln>
          </p:spPr>
          <p:style>
            <a:lnRef idx="1">
              <a:schemeClr val="accent1"/>
            </a:lnRef>
            <a:fillRef idx="0">
              <a:schemeClr val="accent1"/>
            </a:fillRef>
            <a:effectRef idx="0">
              <a:schemeClr val="accent1"/>
            </a:effectRef>
            <a:fontRef idx="minor">
              <a:schemeClr val="tx1"/>
            </a:fontRef>
          </p:style>
        </p:cxnSp>
        <p:cxnSp>
          <p:nvCxnSpPr>
            <p:cNvPr id="67" name="Lige forbindelse 66">
              <a:extLst>
                <a:ext uri="{FF2B5EF4-FFF2-40B4-BE49-F238E27FC236}">
                  <a16:creationId xmlns:a16="http://schemas.microsoft.com/office/drawing/2014/main" id="{A2174CA7-34BC-3166-6106-B9F17F33D7C5}"/>
                </a:ext>
              </a:extLst>
            </p:cNvPr>
            <p:cNvCxnSpPr>
              <a:cxnSpLocks/>
            </p:cNvCxnSpPr>
            <p:nvPr/>
          </p:nvCxnSpPr>
          <p:spPr>
            <a:xfrm>
              <a:off x="10681782" y="5273171"/>
              <a:ext cx="0" cy="291422"/>
            </a:xfrm>
            <a:prstGeom prst="line">
              <a:avLst/>
            </a:prstGeom>
            <a:ln w="6350" cap="rnd">
              <a:solidFill>
                <a:srgbClr val="2D68B2"/>
              </a:solidFill>
              <a:round/>
            </a:ln>
          </p:spPr>
          <p:style>
            <a:lnRef idx="1">
              <a:schemeClr val="accent1"/>
            </a:lnRef>
            <a:fillRef idx="0">
              <a:schemeClr val="accent1"/>
            </a:fillRef>
            <a:effectRef idx="0">
              <a:schemeClr val="accent1"/>
            </a:effectRef>
            <a:fontRef idx="minor">
              <a:schemeClr val="tx1"/>
            </a:fontRef>
          </p:style>
        </p:cxnSp>
        <p:cxnSp>
          <p:nvCxnSpPr>
            <p:cNvPr id="68" name="Lige forbindelse 67">
              <a:extLst>
                <a:ext uri="{FF2B5EF4-FFF2-40B4-BE49-F238E27FC236}">
                  <a16:creationId xmlns:a16="http://schemas.microsoft.com/office/drawing/2014/main" id="{D52C8405-DAA3-98E3-3D94-BDAE516B56AB}"/>
                </a:ext>
              </a:extLst>
            </p:cNvPr>
            <p:cNvCxnSpPr>
              <a:cxnSpLocks/>
            </p:cNvCxnSpPr>
            <p:nvPr/>
          </p:nvCxnSpPr>
          <p:spPr>
            <a:xfrm>
              <a:off x="7989015" y="5273173"/>
              <a:ext cx="0" cy="291422"/>
            </a:xfrm>
            <a:prstGeom prst="line">
              <a:avLst/>
            </a:prstGeom>
            <a:ln w="6350" cap="rnd">
              <a:solidFill>
                <a:srgbClr val="2D68B2"/>
              </a:solidFill>
              <a:round/>
            </a:ln>
          </p:spPr>
          <p:style>
            <a:lnRef idx="1">
              <a:schemeClr val="accent1"/>
            </a:lnRef>
            <a:fillRef idx="0">
              <a:schemeClr val="accent1"/>
            </a:fillRef>
            <a:effectRef idx="0">
              <a:schemeClr val="accent1"/>
            </a:effectRef>
            <a:fontRef idx="minor">
              <a:schemeClr val="tx1"/>
            </a:fontRef>
          </p:style>
        </p:cxnSp>
        <p:cxnSp>
          <p:nvCxnSpPr>
            <p:cNvPr id="69" name="Lige forbindelse 68">
              <a:extLst>
                <a:ext uri="{FF2B5EF4-FFF2-40B4-BE49-F238E27FC236}">
                  <a16:creationId xmlns:a16="http://schemas.microsoft.com/office/drawing/2014/main" id="{97EE7DF4-598B-E472-6F82-86F692B5B7DD}"/>
                </a:ext>
              </a:extLst>
            </p:cNvPr>
            <p:cNvCxnSpPr>
              <a:cxnSpLocks/>
            </p:cNvCxnSpPr>
            <p:nvPr/>
          </p:nvCxnSpPr>
          <p:spPr>
            <a:xfrm>
              <a:off x="6543942" y="5273173"/>
              <a:ext cx="0" cy="291422"/>
            </a:xfrm>
            <a:prstGeom prst="line">
              <a:avLst/>
            </a:prstGeom>
            <a:ln w="6350" cap="rnd">
              <a:solidFill>
                <a:srgbClr val="2D68B2"/>
              </a:solidFill>
              <a:round/>
            </a:ln>
          </p:spPr>
          <p:style>
            <a:lnRef idx="1">
              <a:schemeClr val="accent1"/>
            </a:lnRef>
            <a:fillRef idx="0">
              <a:schemeClr val="accent1"/>
            </a:fillRef>
            <a:effectRef idx="0">
              <a:schemeClr val="accent1"/>
            </a:effectRef>
            <a:fontRef idx="minor">
              <a:schemeClr val="tx1"/>
            </a:fontRef>
          </p:style>
        </p:cxnSp>
        <p:cxnSp>
          <p:nvCxnSpPr>
            <p:cNvPr id="70" name="Lige forbindelse 69">
              <a:extLst>
                <a:ext uri="{FF2B5EF4-FFF2-40B4-BE49-F238E27FC236}">
                  <a16:creationId xmlns:a16="http://schemas.microsoft.com/office/drawing/2014/main" id="{B6EAD859-DF94-BF6D-2D00-0121A1C8AC37}"/>
                </a:ext>
              </a:extLst>
            </p:cNvPr>
            <p:cNvCxnSpPr>
              <a:cxnSpLocks/>
            </p:cNvCxnSpPr>
            <p:nvPr/>
          </p:nvCxnSpPr>
          <p:spPr>
            <a:xfrm>
              <a:off x="9360069" y="5273173"/>
              <a:ext cx="0" cy="291422"/>
            </a:xfrm>
            <a:prstGeom prst="line">
              <a:avLst/>
            </a:prstGeom>
            <a:ln w="6350" cap="rnd">
              <a:solidFill>
                <a:srgbClr val="2D68B2"/>
              </a:solidFill>
              <a:round/>
            </a:ln>
          </p:spPr>
          <p:style>
            <a:lnRef idx="1">
              <a:schemeClr val="accent1"/>
            </a:lnRef>
            <a:fillRef idx="0">
              <a:schemeClr val="accent1"/>
            </a:fillRef>
            <a:effectRef idx="0">
              <a:schemeClr val="accent1"/>
            </a:effectRef>
            <a:fontRef idx="minor">
              <a:schemeClr val="tx1"/>
            </a:fontRef>
          </p:style>
        </p:cxnSp>
        <p:sp>
          <p:nvSpPr>
            <p:cNvPr id="71" name="Tekstfelt 70">
              <a:extLst>
                <a:ext uri="{FF2B5EF4-FFF2-40B4-BE49-F238E27FC236}">
                  <a16:creationId xmlns:a16="http://schemas.microsoft.com/office/drawing/2014/main" id="{FD455446-2E1A-5CB4-264F-81D066284DDB}"/>
                </a:ext>
              </a:extLst>
            </p:cNvPr>
            <p:cNvSpPr txBox="1"/>
            <p:nvPr/>
          </p:nvSpPr>
          <p:spPr>
            <a:xfrm>
              <a:off x="5033506" y="5008853"/>
              <a:ext cx="115416" cy="250068"/>
            </a:xfrm>
            <a:prstGeom prst="rect">
              <a:avLst/>
            </a:prstGeom>
            <a:noFill/>
            <a:ln>
              <a:noFill/>
            </a:ln>
          </p:spPr>
          <p:txBody>
            <a:bodyPr wrap="square" lIns="0" tIns="0" rIns="0" bIns="0" rtlCol="0">
              <a:spAutoFit/>
            </a:bodyPr>
            <a:lstStyle/>
            <a:p>
              <a:pPr marL="0" marR="0" lvl="0" indent="0" algn="l" defTabSz="742969" rtl="0" eaLnBrk="1" fontAlgn="auto" latinLnBrk="0" hangingPunct="1">
                <a:lnSpc>
                  <a:spcPct val="100000"/>
                </a:lnSpc>
                <a:spcBef>
                  <a:spcPts val="0"/>
                </a:spcBef>
                <a:spcAft>
                  <a:spcPts val="0"/>
                </a:spcAft>
                <a:buClrTx/>
                <a:buSzTx/>
                <a:buFontTx/>
                <a:buNone/>
                <a:tabLst/>
                <a:defRPr/>
              </a:pPr>
              <a:r>
                <a:rPr kumimoji="0" lang="da-DK" sz="1625" b="0" i="0" u="none" strike="noStrike" kern="1200" cap="none" spc="0" normalizeH="0" baseline="0" noProof="0">
                  <a:ln>
                    <a:noFill/>
                  </a:ln>
                  <a:solidFill>
                    <a:srgbClr val="022F4C"/>
                  </a:solidFill>
                  <a:effectLst/>
                  <a:uLnTx/>
                  <a:uFillTx/>
                  <a:latin typeface="Arial"/>
                  <a:ea typeface="+mn-ea"/>
                  <a:cs typeface="+mn-cs"/>
                </a:rPr>
                <a:t>1</a:t>
              </a:r>
            </a:p>
          </p:txBody>
        </p:sp>
        <p:sp>
          <p:nvSpPr>
            <p:cNvPr id="72" name="Tekstfelt 71">
              <a:extLst>
                <a:ext uri="{FF2B5EF4-FFF2-40B4-BE49-F238E27FC236}">
                  <a16:creationId xmlns:a16="http://schemas.microsoft.com/office/drawing/2014/main" id="{33259FF4-D353-256B-DF37-142E7BCD36DA}"/>
                </a:ext>
              </a:extLst>
            </p:cNvPr>
            <p:cNvSpPr txBox="1"/>
            <p:nvPr/>
          </p:nvSpPr>
          <p:spPr>
            <a:xfrm>
              <a:off x="6476921" y="5008853"/>
              <a:ext cx="115416" cy="250068"/>
            </a:xfrm>
            <a:prstGeom prst="rect">
              <a:avLst/>
            </a:prstGeom>
            <a:noFill/>
            <a:ln>
              <a:noFill/>
            </a:ln>
          </p:spPr>
          <p:txBody>
            <a:bodyPr wrap="square" lIns="0" tIns="0" rIns="0" bIns="0" rtlCol="0">
              <a:spAutoFit/>
            </a:bodyPr>
            <a:lstStyle/>
            <a:p>
              <a:pPr marL="0" marR="0" lvl="0" indent="0" algn="l" defTabSz="742969" rtl="0" eaLnBrk="1" fontAlgn="auto" latinLnBrk="0" hangingPunct="1">
                <a:lnSpc>
                  <a:spcPct val="100000"/>
                </a:lnSpc>
                <a:spcBef>
                  <a:spcPts val="0"/>
                </a:spcBef>
                <a:spcAft>
                  <a:spcPts val="0"/>
                </a:spcAft>
                <a:buClrTx/>
                <a:buSzTx/>
                <a:buFontTx/>
                <a:buNone/>
                <a:tabLst/>
                <a:defRPr/>
              </a:pPr>
              <a:r>
                <a:rPr kumimoji="0" lang="da-DK" sz="1625" b="0" i="0" u="none" strike="noStrike" kern="1200" cap="none" spc="0" normalizeH="0" baseline="0" noProof="0">
                  <a:ln>
                    <a:noFill/>
                  </a:ln>
                  <a:solidFill>
                    <a:srgbClr val="022F4C"/>
                  </a:solidFill>
                  <a:effectLst/>
                  <a:uLnTx/>
                  <a:uFillTx/>
                  <a:latin typeface="Arial"/>
                  <a:ea typeface="+mn-ea"/>
                  <a:cs typeface="+mn-cs"/>
                </a:rPr>
                <a:t>2</a:t>
              </a:r>
            </a:p>
          </p:txBody>
        </p:sp>
        <p:sp>
          <p:nvSpPr>
            <p:cNvPr id="73" name="Tekstfelt 72">
              <a:extLst>
                <a:ext uri="{FF2B5EF4-FFF2-40B4-BE49-F238E27FC236}">
                  <a16:creationId xmlns:a16="http://schemas.microsoft.com/office/drawing/2014/main" id="{757CFA78-FE0C-A1D5-18DD-6B5F08A1C703}"/>
                </a:ext>
              </a:extLst>
            </p:cNvPr>
            <p:cNvSpPr txBox="1"/>
            <p:nvPr/>
          </p:nvSpPr>
          <p:spPr>
            <a:xfrm>
              <a:off x="7910017" y="5008853"/>
              <a:ext cx="115416" cy="250068"/>
            </a:xfrm>
            <a:prstGeom prst="rect">
              <a:avLst/>
            </a:prstGeom>
            <a:noFill/>
            <a:ln>
              <a:noFill/>
            </a:ln>
          </p:spPr>
          <p:txBody>
            <a:bodyPr wrap="square" lIns="0" tIns="0" rIns="0" bIns="0" rtlCol="0">
              <a:spAutoFit/>
            </a:bodyPr>
            <a:lstStyle/>
            <a:p>
              <a:pPr marL="0" marR="0" lvl="0" indent="0" algn="l" defTabSz="742969" rtl="0" eaLnBrk="1" fontAlgn="auto" latinLnBrk="0" hangingPunct="1">
                <a:lnSpc>
                  <a:spcPct val="100000"/>
                </a:lnSpc>
                <a:spcBef>
                  <a:spcPts val="0"/>
                </a:spcBef>
                <a:spcAft>
                  <a:spcPts val="0"/>
                </a:spcAft>
                <a:buClrTx/>
                <a:buSzTx/>
                <a:buFontTx/>
                <a:buNone/>
                <a:tabLst/>
                <a:defRPr/>
              </a:pPr>
              <a:r>
                <a:rPr kumimoji="0" lang="da-DK" sz="1625" b="0" i="0" u="none" strike="noStrike" kern="1200" cap="none" spc="0" normalizeH="0" baseline="0" noProof="0">
                  <a:ln>
                    <a:noFill/>
                  </a:ln>
                  <a:solidFill>
                    <a:srgbClr val="022F4C"/>
                  </a:solidFill>
                  <a:effectLst/>
                  <a:uLnTx/>
                  <a:uFillTx/>
                  <a:latin typeface="Arial"/>
                  <a:ea typeface="+mn-ea"/>
                  <a:cs typeface="+mn-cs"/>
                </a:rPr>
                <a:t>3</a:t>
              </a:r>
            </a:p>
          </p:txBody>
        </p:sp>
        <p:sp>
          <p:nvSpPr>
            <p:cNvPr id="74" name="Tekstfelt 73">
              <a:extLst>
                <a:ext uri="{FF2B5EF4-FFF2-40B4-BE49-F238E27FC236}">
                  <a16:creationId xmlns:a16="http://schemas.microsoft.com/office/drawing/2014/main" id="{FAD8503C-D4B2-5783-1E2E-3C7DBA1AEF29}"/>
                </a:ext>
              </a:extLst>
            </p:cNvPr>
            <p:cNvSpPr txBox="1"/>
            <p:nvPr/>
          </p:nvSpPr>
          <p:spPr>
            <a:xfrm>
              <a:off x="9293048" y="5008853"/>
              <a:ext cx="115416" cy="250068"/>
            </a:xfrm>
            <a:prstGeom prst="rect">
              <a:avLst/>
            </a:prstGeom>
            <a:noFill/>
            <a:ln>
              <a:noFill/>
            </a:ln>
          </p:spPr>
          <p:txBody>
            <a:bodyPr wrap="square" lIns="0" tIns="0" rIns="0" bIns="0" rtlCol="0">
              <a:spAutoFit/>
            </a:bodyPr>
            <a:lstStyle/>
            <a:p>
              <a:pPr marL="0" marR="0" lvl="0" indent="0" algn="l" defTabSz="742969" rtl="0" eaLnBrk="1" fontAlgn="auto" latinLnBrk="0" hangingPunct="1">
                <a:lnSpc>
                  <a:spcPct val="100000"/>
                </a:lnSpc>
                <a:spcBef>
                  <a:spcPts val="0"/>
                </a:spcBef>
                <a:spcAft>
                  <a:spcPts val="0"/>
                </a:spcAft>
                <a:buClrTx/>
                <a:buSzTx/>
                <a:buFontTx/>
                <a:buNone/>
                <a:tabLst/>
                <a:defRPr/>
              </a:pPr>
              <a:r>
                <a:rPr kumimoji="0" lang="da-DK" sz="1625" b="0" i="0" u="none" strike="noStrike" kern="1200" cap="none" spc="0" normalizeH="0" baseline="0" noProof="0">
                  <a:ln>
                    <a:noFill/>
                  </a:ln>
                  <a:solidFill>
                    <a:srgbClr val="022F4C"/>
                  </a:solidFill>
                  <a:effectLst/>
                  <a:uLnTx/>
                  <a:uFillTx/>
                  <a:latin typeface="Arial"/>
                  <a:ea typeface="+mn-ea"/>
                  <a:cs typeface="+mn-cs"/>
                </a:rPr>
                <a:t>4</a:t>
              </a:r>
            </a:p>
          </p:txBody>
        </p:sp>
        <p:sp>
          <p:nvSpPr>
            <p:cNvPr id="75" name="Tekstfelt 74">
              <a:extLst>
                <a:ext uri="{FF2B5EF4-FFF2-40B4-BE49-F238E27FC236}">
                  <a16:creationId xmlns:a16="http://schemas.microsoft.com/office/drawing/2014/main" id="{7C62E211-7FB1-CFEA-9AA3-63AC46FFD53D}"/>
                </a:ext>
              </a:extLst>
            </p:cNvPr>
            <p:cNvSpPr txBox="1"/>
            <p:nvPr/>
          </p:nvSpPr>
          <p:spPr>
            <a:xfrm>
              <a:off x="10594123" y="5008851"/>
              <a:ext cx="115416" cy="250068"/>
            </a:xfrm>
            <a:prstGeom prst="rect">
              <a:avLst/>
            </a:prstGeom>
            <a:noFill/>
            <a:ln>
              <a:noFill/>
            </a:ln>
          </p:spPr>
          <p:txBody>
            <a:bodyPr wrap="square" lIns="0" tIns="0" rIns="0" bIns="0" rtlCol="0">
              <a:spAutoFit/>
            </a:bodyPr>
            <a:lstStyle/>
            <a:p>
              <a:pPr marL="0" marR="0" lvl="0" indent="0" algn="l" defTabSz="742969" rtl="0" eaLnBrk="1" fontAlgn="auto" latinLnBrk="0" hangingPunct="1">
                <a:lnSpc>
                  <a:spcPct val="100000"/>
                </a:lnSpc>
                <a:spcBef>
                  <a:spcPts val="0"/>
                </a:spcBef>
                <a:spcAft>
                  <a:spcPts val="0"/>
                </a:spcAft>
                <a:buClrTx/>
                <a:buSzTx/>
                <a:buFontTx/>
                <a:buNone/>
                <a:tabLst/>
                <a:defRPr/>
              </a:pPr>
              <a:r>
                <a:rPr kumimoji="0" lang="da-DK" sz="1625" b="0" i="0" u="none" strike="noStrike" kern="1200" cap="none" spc="0" normalizeH="0" baseline="0" noProof="0">
                  <a:ln>
                    <a:noFill/>
                  </a:ln>
                  <a:solidFill>
                    <a:srgbClr val="022F4C"/>
                  </a:solidFill>
                  <a:effectLst/>
                  <a:uLnTx/>
                  <a:uFillTx/>
                  <a:latin typeface="Arial"/>
                  <a:ea typeface="+mn-ea"/>
                  <a:cs typeface="+mn-cs"/>
                </a:rPr>
                <a:t>5</a:t>
              </a:r>
            </a:p>
          </p:txBody>
        </p:sp>
      </p:grpSp>
      <p:sp>
        <p:nvSpPr>
          <p:cNvPr id="91" name="Rektangel 90">
            <a:extLst>
              <a:ext uri="{FF2B5EF4-FFF2-40B4-BE49-F238E27FC236}">
                <a16:creationId xmlns:a16="http://schemas.microsoft.com/office/drawing/2014/main" id="{E809E813-3DE9-5E70-381E-CD69A76B4828}"/>
              </a:ext>
            </a:extLst>
          </p:cNvPr>
          <p:cNvSpPr/>
          <p:nvPr/>
        </p:nvSpPr>
        <p:spPr>
          <a:xfrm>
            <a:off x="592275" y="5176948"/>
            <a:ext cx="1571139" cy="375104"/>
          </a:xfrm>
          <a:prstGeom prst="rect">
            <a:avLst/>
          </a:prstGeom>
        </p:spPr>
        <p:txBody>
          <a:bodyPr wrap="square" lIns="74295" tIns="37148" rIns="74295" bIns="37148" anchor="t">
            <a:spAutoFit/>
          </a:bodyPr>
          <a:lstStyle/>
          <a:p>
            <a:pPr marL="0" marR="0" lvl="0" indent="0" algn="l" defTabSz="742969" rtl="0" eaLnBrk="1" fontAlgn="auto" latinLnBrk="0" hangingPunct="1">
              <a:lnSpc>
                <a:spcPct val="100000"/>
              </a:lnSpc>
              <a:spcBef>
                <a:spcPts val="0"/>
              </a:spcBef>
              <a:spcAft>
                <a:spcPts val="2438"/>
              </a:spcAft>
              <a:buClrTx/>
              <a:buSzTx/>
              <a:buFontTx/>
              <a:buNone/>
              <a:tabLst/>
              <a:defRPr/>
            </a:pPr>
            <a:r>
              <a:rPr kumimoji="0" lang="da-DK" sz="1950" b="1" i="0" u="none" strike="noStrike" kern="1200" cap="none" spc="0" normalizeH="0" baseline="0" noProof="0">
                <a:ln>
                  <a:noFill/>
                </a:ln>
                <a:solidFill>
                  <a:srgbClr val="2D68B2"/>
                </a:solidFill>
                <a:effectLst/>
                <a:uLnTx/>
                <a:uFillTx/>
                <a:latin typeface="Arial"/>
                <a:ea typeface="+mn-ea"/>
                <a:cs typeface="+mn-cs"/>
              </a:rPr>
              <a:t>Dialog</a:t>
            </a:r>
          </a:p>
        </p:txBody>
      </p:sp>
      <p:sp>
        <p:nvSpPr>
          <p:cNvPr id="94" name="Rektangel 93">
            <a:extLst>
              <a:ext uri="{FF2B5EF4-FFF2-40B4-BE49-F238E27FC236}">
                <a16:creationId xmlns:a16="http://schemas.microsoft.com/office/drawing/2014/main" id="{649CE200-8A06-6BA3-0062-3340ABAEEDE5}"/>
              </a:ext>
            </a:extLst>
          </p:cNvPr>
          <p:cNvSpPr/>
          <p:nvPr/>
        </p:nvSpPr>
        <p:spPr>
          <a:xfrm>
            <a:off x="2188733" y="1381681"/>
            <a:ext cx="2027908" cy="1090029"/>
          </a:xfrm>
          <a:prstGeom prst="rect">
            <a:avLst/>
          </a:prstGeom>
          <a:noFill/>
          <a:ln>
            <a:solidFill>
              <a:srgbClr val="F2672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742969" rtl="0" eaLnBrk="1" fontAlgn="auto" latinLnBrk="0" hangingPunct="1">
              <a:lnSpc>
                <a:spcPct val="100000"/>
              </a:lnSpc>
              <a:spcBef>
                <a:spcPts val="0"/>
              </a:spcBef>
              <a:spcAft>
                <a:spcPts val="0"/>
              </a:spcAft>
              <a:buClrTx/>
              <a:buSzTx/>
              <a:buFontTx/>
              <a:buNone/>
              <a:tabLst/>
              <a:defRPr/>
            </a:pPr>
            <a:endParaRPr kumimoji="0" lang="da-DK" sz="1463" b="0" i="0" u="none" strike="noStrike" kern="1200" cap="none" spc="0" normalizeH="0" baseline="0" noProof="0">
              <a:ln>
                <a:noFill/>
              </a:ln>
              <a:solidFill>
                <a:srgbClr val="FFFFFF"/>
              </a:solidFill>
              <a:effectLst/>
              <a:uLnTx/>
              <a:uFillTx/>
              <a:latin typeface="Raleway"/>
              <a:ea typeface="+mn-ea"/>
              <a:cs typeface="+mn-cs"/>
            </a:endParaRPr>
          </a:p>
        </p:txBody>
      </p:sp>
      <p:sp>
        <p:nvSpPr>
          <p:cNvPr id="95" name="Rektangel 94">
            <a:extLst>
              <a:ext uri="{FF2B5EF4-FFF2-40B4-BE49-F238E27FC236}">
                <a16:creationId xmlns:a16="http://schemas.microsoft.com/office/drawing/2014/main" id="{0ED3DA96-135F-4438-7007-6D8EA6C11FC8}"/>
              </a:ext>
            </a:extLst>
          </p:cNvPr>
          <p:cNvSpPr/>
          <p:nvPr/>
        </p:nvSpPr>
        <p:spPr>
          <a:xfrm>
            <a:off x="2188733" y="2511242"/>
            <a:ext cx="2027908" cy="1090029"/>
          </a:xfrm>
          <a:prstGeom prst="rect">
            <a:avLst/>
          </a:prstGeom>
          <a:noFill/>
          <a:ln>
            <a:solidFill>
              <a:srgbClr val="1C6B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742969" rtl="0" eaLnBrk="1" fontAlgn="auto" latinLnBrk="0" hangingPunct="1">
              <a:lnSpc>
                <a:spcPct val="100000"/>
              </a:lnSpc>
              <a:spcBef>
                <a:spcPts val="0"/>
              </a:spcBef>
              <a:spcAft>
                <a:spcPts val="0"/>
              </a:spcAft>
              <a:buClrTx/>
              <a:buSzTx/>
              <a:buFontTx/>
              <a:buNone/>
              <a:tabLst/>
              <a:defRPr/>
            </a:pPr>
            <a:endParaRPr kumimoji="0" lang="da-DK" sz="1463" b="0" i="0" u="none" strike="noStrike" kern="1200" cap="none" spc="0" normalizeH="0" baseline="0" noProof="0">
              <a:ln>
                <a:noFill/>
              </a:ln>
              <a:solidFill>
                <a:srgbClr val="FFFFFF"/>
              </a:solidFill>
              <a:effectLst/>
              <a:uLnTx/>
              <a:uFillTx/>
              <a:latin typeface="Raleway"/>
              <a:ea typeface="+mn-ea"/>
              <a:cs typeface="+mn-cs"/>
            </a:endParaRPr>
          </a:p>
        </p:txBody>
      </p:sp>
      <p:sp>
        <p:nvSpPr>
          <p:cNvPr id="96" name="Rektangel 95">
            <a:extLst>
              <a:ext uri="{FF2B5EF4-FFF2-40B4-BE49-F238E27FC236}">
                <a16:creationId xmlns:a16="http://schemas.microsoft.com/office/drawing/2014/main" id="{BEE8A9B2-D623-5C22-9431-895827E7F306}"/>
              </a:ext>
            </a:extLst>
          </p:cNvPr>
          <p:cNvSpPr/>
          <p:nvPr/>
        </p:nvSpPr>
        <p:spPr>
          <a:xfrm>
            <a:off x="2188733" y="3644000"/>
            <a:ext cx="2027908" cy="1090029"/>
          </a:xfrm>
          <a:prstGeom prst="rect">
            <a:avLst/>
          </a:prstGeom>
          <a:noFill/>
          <a:ln>
            <a:solidFill>
              <a:srgbClr val="B31E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742969" rtl="0" eaLnBrk="1" fontAlgn="auto" latinLnBrk="0" hangingPunct="1">
              <a:lnSpc>
                <a:spcPct val="100000"/>
              </a:lnSpc>
              <a:spcBef>
                <a:spcPts val="0"/>
              </a:spcBef>
              <a:spcAft>
                <a:spcPts val="0"/>
              </a:spcAft>
              <a:buClrTx/>
              <a:buSzTx/>
              <a:buFontTx/>
              <a:buNone/>
              <a:tabLst/>
              <a:defRPr/>
            </a:pPr>
            <a:endParaRPr kumimoji="0" lang="da-DK" sz="1463" b="0" i="0" u="none" strike="noStrike" kern="1200" cap="none" spc="0" normalizeH="0" baseline="0" noProof="0">
              <a:ln>
                <a:noFill/>
              </a:ln>
              <a:solidFill>
                <a:srgbClr val="FFFFFF"/>
              </a:solidFill>
              <a:effectLst/>
              <a:uLnTx/>
              <a:uFillTx/>
              <a:latin typeface="Raleway"/>
              <a:ea typeface="+mn-ea"/>
              <a:cs typeface="+mn-cs"/>
            </a:endParaRPr>
          </a:p>
        </p:txBody>
      </p:sp>
      <p:sp>
        <p:nvSpPr>
          <p:cNvPr id="97" name="Rektangel 96">
            <a:extLst>
              <a:ext uri="{FF2B5EF4-FFF2-40B4-BE49-F238E27FC236}">
                <a16:creationId xmlns:a16="http://schemas.microsoft.com/office/drawing/2014/main" id="{1138171C-48FA-5BF2-A234-0523817B35E4}"/>
              </a:ext>
            </a:extLst>
          </p:cNvPr>
          <p:cNvSpPr/>
          <p:nvPr/>
        </p:nvSpPr>
        <p:spPr>
          <a:xfrm>
            <a:off x="2188733" y="4777832"/>
            <a:ext cx="2027908" cy="1090029"/>
          </a:xfrm>
          <a:prstGeom prst="rect">
            <a:avLst/>
          </a:prstGeom>
          <a:noFill/>
          <a:ln>
            <a:solidFill>
              <a:srgbClr val="2D68B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742969" rtl="0" eaLnBrk="1" fontAlgn="auto" latinLnBrk="0" hangingPunct="1">
              <a:lnSpc>
                <a:spcPct val="100000"/>
              </a:lnSpc>
              <a:spcBef>
                <a:spcPts val="0"/>
              </a:spcBef>
              <a:spcAft>
                <a:spcPts val="0"/>
              </a:spcAft>
              <a:buClrTx/>
              <a:buSzTx/>
              <a:buFontTx/>
              <a:buNone/>
              <a:tabLst/>
              <a:defRPr/>
            </a:pPr>
            <a:endParaRPr kumimoji="0" lang="da-DK" sz="1463" b="0" i="0" u="none" strike="noStrike" kern="1200" cap="none" spc="0" normalizeH="0" baseline="0" noProof="0">
              <a:ln>
                <a:noFill/>
              </a:ln>
              <a:solidFill>
                <a:srgbClr val="FFFFFF"/>
              </a:solidFill>
              <a:effectLst/>
              <a:uLnTx/>
              <a:uFillTx/>
              <a:latin typeface="Raleway"/>
              <a:ea typeface="+mn-ea"/>
              <a:cs typeface="+mn-cs"/>
            </a:endParaRPr>
          </a:p>
        </p:txBody>
      </p:sp>
    </p:spTree>
    <p:extLst>
      <p:ext uri="{BB962C8B-B14F-4D97-AF65-F5344CB8AC3E}">
        <p14:creationId xmlns:p14="http://schemas.microsoft.com/office/powerpoint/2010/main" val="1246313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2">
            <a:extLst>
              <a:ext uri="{FF2B5EF4-FFF2-40B4-BE49-F238E27FC236}">
                <a16:creationId xmlns:a16="http://schemas.microsoft.com/office/drawing/2014/main" id="{8E72AFED-9BA0-675E-AFC0-497F6B5D0F01}"/>
              </a:ext>
            </a:extLst>
          </p:cNvPr>
          <p:cNvGraphicFramePr>
            <a:graphicFrameLocks noGrp="1"/>
          </p:cNvGraphicFramePr>
          <p:nvPr/>
        </p:nvGraphicFramePr>
        <p:xfrm>
          <a:off x="577516" y="443619"/>
          <a:ext cx="11036970" cy="6053431"/>
        </p:xfrm>
        <a:graphic>
          <a:graphicData uri="http://schemas.openxmlformats.org/drawingml/2006/table">
            <a:tbl>
              <a:tblPr firstRow="1" bandRow="1">
                <a:tableStyleId>{2D5ABB26-0587-4C30-8999-92F81FD0307C}</a:tableStyleId>
              </a:tblPr>
              <a:tblGrid>
                <a:gridCol w="2207394">
                  <a:extLst>
                    <a:ext uri="{9D8B030D-6E8A-4147-A177-3AD203B41FA5}">
                      <a16:colId xmlns:a16="http://schemas.microsoft.com/office/drawing/2014/main" val="3317262155"/>
                    </a:ext>
                  </a:extLst>
                </a:gridCol>
                <a:gridCol w="2207394">
                  <a:extLst>
                    <a:ext uri="{9D8B030D-6E8A-4147-A177-3AD203B41FA5}">
                      <a16:colId xmlns:a16="http://schemas.microsoft.com/office/drawing/2014/main" val="3663207174"/>
                    </a:ext>
                  </a:extLst>
                </a:gridCol>
                <a:gridCol w="2207394">
                  <a:extLst>
                    <a:ext uri="{9D8B030D-6E8A-4147-A177-3AD203B41FA5}">
                      <a16:colId xmlns:a16="http://schemas.microsoft.com/office/drawing/2014/main" val="4198059100"/>
                    </a:ext>
                  </a:extLst>
                </a:gridCol>
                <a:gridCol w="2207394">
                  <a:extLst>
                    <a:ext uri="{9D8B030D-6E8A-4147-A177-3AD203B41FA5}">
                      <a16:colId xmlns:a16="http://schemas.microsoft.com/office/drawing/2014/main" val="2258559570"/>
                    </a:ext>
                  </a:extLst>
                </a:gridCol>
                <a:gridCol w="2207394">
                  <a:extLst>
                    <a:ext uri="{9D8B030D-6E8A-4147-A177-3AD203B41FA5}">
                      <a16:colId xmlns:a16="http://schemas.microsoft.com/office/drawing/2014/main" val="1861059109"/>
                    </a:ext>
                  </a:extLst>
                </a:gridCol>
              </a:tblGrid>
              <a:tr h="620079">
                <a:tc>
                  <a:txBody>
                    <a:bodyPr/>
                    <a:lstStyle/>
                    <a:p>
                      <a:endParaRPr lang="da-DK" sz="1500">
                        <a:solidFill>
                          <a:srgbClr val="F26721"/>
                        </a:solidFill>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a-DK" sz="2400" b="1" dirty="0">
                          <a:solidFill>
                            <a:srgbClr val="F26721"/>
                          </a:solidFill>
                        </a:rPr>
                        <a:t>Ambitioner</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DDC6"/>
                    </a:solidFill>
                  </a:tcPr>
                </a:tc>
                <a:tc>
                  <a:txBody>
                    <a:bodyPr/>
                    <a:lstStyle/>
                    <a:p>
                      <a:pPr algn="ctr"/>
                      <a:r>
                        <a:rPr lang="da-DK" sz="2400" b="1" dirty="0">
                          <a:solidFill>
                            <a:srgbClr val="1C6B61"/>
                          </a:solidFill>
                        </a:rPr>
                        <a:t>Resultater</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D2CF"/>
                    </a:solidFill>
                  </a:tcPr>
                </a:tc>
                <a:tc>
                  <a:txBody>
                    <a:bodyPr/>
                    <a:lstStyle/>
                    <a:p>
                      <a:pPr algn="ctr"/>
                      <a:r>
                        <a:rPr lang="da-DK" sz="2400" b="1" dirty="0">
                          <a:solidFill>
                            <a:srgbClr val="B31E4B"/>
                          </a:solidFill>
                        </a:rPr>
                        <a:t>Fællesskab</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CAC8"/>
                    </a:solidFill>
                  </a:tcPr>
                </a:tc>
                <a:tc>
                  <a:txBody>
                    <a:bodyPr/>
                    <a:lstStyle/>
                    <a:p>
                      <a:pPr algn="ctr"/>
                      <a:r>
                        <a:rPr lang="da-DK" sz="2400" b="1" dirty="0">
                          <a:solidFill>
                            <a:srgbClr val="2D68B2"/>
                          </a:solidFill>
                        </a:rPr>
                        <a:t>Dialog </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D4EC"/>
                    </a:solidFill>
                  </a:tcPr>
                </a:tc>
                <a:extLst>
                  <a:ext uri="{0D108BD9-81ED-4DB2-BD59-A6C34878D82A}">
                    <a16:rowId xmlns:a16="http://schemas.microsoft.com/office/drawing/2014/main" val="1208319374"/>
                  </a:ext>
                </a:extLst>
              </a:tr>
              <a:tr h="1358338">
                <a:tc>
                  <a:txBody>
                    <a:bodyPr/>
                    <a:lstStyle/>
                    <a:p>
                      <a:r>
                        <a:rPr lang="da-DK" sz="1500" b="1"/>
                        <a:t>Fortsætte med</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FD4CF">
                        <a:alpha val="54902"/>
                      </a:srgbClr>
                    </a:solidFill>
                  </a:tcPr>
                </a:tc>
                <a:tc>
                  <a:txBody>
                    <a:bodyPr/>
                    <a:lstStyle/>
                    <a:p>
                      <a:endParaRPr lang="da-DK" sz="150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FD4CF">
                        <a:alpha val="54902"/>
                      </a:srgbClr>
                    </a:solidFill>
                  </a:tcPr>
                </a:tc>
                <a:tc>
                  <a:txBody>
                    <a:bodyPr/>
                    <a:lstStyle/>
                    <a:p>
                      <a:endParaRPr lang="da-DK" sz="150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FD4CF">
                        <a:alpha val="54902"/>
                      </a:srgbClr>
                    </a:solidFill>
                  </a:tcPr>
                </a:tc>
                <a:tc>
                  <a:txBody>
                    <a:bodyPr/>
                    <a:lstStyle/>
                    <a:p>
                      <a:endParaRPr lang="da-DK" sz="150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FD4CF">
                        <a:alpha val="54902"/>
                      </a:srgbClr>
                    </a:solidFill>
                  </a:tcPr>
                </a:tc>
                <a:tc>
                  <a:txBody>
                    <a:bodyPr/>
                    <a:lstStyle/>
                    <a:p>
                      <a:endParaRPr lang="da-DK" sz="150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FD4CF">
                        <a:alpha val="54902"/>
                      </a:srgbClr>
                    </a:solidFill>
                  </a:tcPr>
                </a:tc>
                <a:extLst>
                  <a:ext uri="{0D108BD9-81ED-4DB2-BD59-A6C34878D82A}">
                    <a16:rowId xmlns:a16="http://schemas.microsoft.com/office/drawing/2014/main" val="1349442944"/>
                  </a:ext>
                </a:extLst>
              </a:tr>
              <a:tr h="1358338">
                <a:tc>
                  <a:txBody>
                    <a:bodyPr/>
                    <a:lstStyle/>
                    <a:p>
                      <a:r>
                        <a:rPr lang="da-DK" sz="1500" b="1"/>
                        <a:t>Gøre mere af </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da-DK" sz="150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da-DK" sz="150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da-DK" sz="150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da-DK" sz="150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08624455"/>
                  </a:ext>
                </a:extLst>
              </a:tr>
              <a:tr h="1358338">
                <a:tc>
                  <a:txBody>
                    <a:bodyPr/>
                    <a:lstStyle/>
                    <a:p>
                      <a:r>
                        <a:rPr lang="da-DK" sz="1500" b="1"/>
                        <a:t>Gøre mindre af</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FD4CF">
                        <a:alpha val="54902"/>
                      </a:srgbClr>
                    </a:solidFill>
                  </a:tcPr>
                </a:tc>
                <a:tc>
                  <a:txBody>
                    <a:bodyPr/>
                    <a:lstStyle/>
                    <a:p>
                      <a:endParaRPr lang="da-DK" sz="1500" dirty="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FD4CF">
                        <a:alpha val="54902"/>
                      </a:srgbClr>
                    </a:solidFill>
                  </a:tcPr>
                </a:tc>
                <a:tc>
                  <a:txBody>
                    <a:bodyPr/>
                    <a:lstStyle/>
                    <a:p>
                      <a:endParaRPr lang="da-DK" sz="150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FD4CF">
                        <a:alpha val="54902"/>
                      </a:srgbClr>
                    </a:solidFill>
                  </a:tcPr>
                </a:tc>
                <a:tc>
                  <a:txBody>
                    <a:bodyPr/>
                    <a:lstStyle/>
                    <a:p>
                      <a:endParaRPr lang="da-DK" sz="150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FD4CF">
                        <a:alpha val="54902"/>
                      </a:srgbClr>
                    </a:solidFill>
                  </a:tcPr>
                </a:tc>
                <a:tc>
                  <a:txBody>
                    <a:bodyPr/>
                    <a:lstStyle/>
                    <a:p>
                      <a:endParaRPr lang="da-DK" sz="150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FD4CF">
                        <a:alpha val="54902"/>
                      </a:srgbClr>
                    </a:solidFill>
                  </a:tcPr>
                </a:tc>
                <a:extLst>
                  <a:ext uri="{0D108BD9-81ED-4DB2-BD59-A6C34878D82A}">
                    <a16:rowId xmlns:a16="http://schemas.microsoft.com/office/drawing/2014/main" val="3107869821"/>
                  </a:ext>
                </a:extLst>
              </a:tr>
              <a:tr h="1358338">
                <a:tc>
                  <a:txBody>
                    <a:bodyPr/>
                    <a:lstStyle/>
                    <a:p>
                      <a:r>
                        <a:rPr lang="da-DK" sz="1500" b="1"/>
                        <a:t>Gøre som noget nyt</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da-DK" sz="1500" dirty="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da-DK" sz="150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da-DK" sz="150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da-DK" sz="1500" dirty="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6146655"/>
                  </a:ext>
                </a:extLst>
              </a:tr>
            </a:tbl>
          </a:graphicData>
        </a:graphic>
      </p:graphicFrame>
    </p:spTree>
    <p:extLst>
      <p:ext uri="{BB962C8B-B14F-4D97-AF65-F5344CB8AC3E}">
        <p14:creationId xmlns:p14="http://schemas.microsoft.com/office/powerpoint/2010/main" val="989066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80068-1A6F-6CAB-7565-432EED4C21DF}"/>
            </a:ext>
          </a:extLst>
        </p:cNvPr>
        <p:cNvGrpSpPr/>
        <p:nvPr/>
      </p:nvGrpSpPr>
      <p:grpSpPr>
        <a:xfrm>
          <a:off x="0" y="0"/>
          <a:ext cx="0" cy="0"/>
          <a:chOff x="0" y="0"/>
          <a:chExt cx="0" cy="0"/>
        </a:xfrm>
      </p:grpSpPr>
      <p:grpSp>
        <p:nvGrpSpPr>
          <p:cNvPr id="3" name="Gruppe 2">
            <a:extLst>
              <a:ext uri="{FF2B5EF4-FFF2-40B4-BE49-F238E27FC236}">
                <a16:creationId xmlns:a16="http://schemas.microsoft.com/office/drawing/2014/main" id="{EE1E3401-7601-E224-CFC9-71BBB44989C4}"/>
              </a:ext>
            </a:extLst>
          </p:cNvPr>
          <p:cNvGrpSpPr/>
          <p:nvPr/>
        </p:nvGrpSpPr>
        <p:grpSpPr>
          <a:xfrm>
            <a:off x="1459871" y="325925"/>
            <a:ext cx="4419600" cy="6255944"/>
            <a:chOff x="1459871" y="325925"/>
            <a:chExt cx="4419600" cy="6255944"/>
          </a:xfrm>
        </p:grpSpPr>
        <p:sp>
          <p:nvSpPr>
            <p:cNvPr id="2" name="Rektangel 1">
              <a:extLst>
                <a:ext uri="{FF2B5EF4-FFF2-40B4-BE49-F238E27FC236}">
                  <a16:creationId xmlns:a16="http://schemas.microsoft.com/office/drawing/2014/main" id="{ACF6AC16-E9B6-B387-D12B-3249A271DD2E}"/>
                </a:ext>
              </a:extLst>
            </p:cNvPr>
            <p:cNvSpPr/>
            <p:nvPr/>
          </p:nvSpPr>
          <p:spPr>
            <a:xfrm>
              <a:off x="1459871" y="325925"/>
              <a:ext cx="4419600" cy="6255944"/>
            </a:xfrm>
            <a:prstGeom prst="rect">
              <a:avLst/>
            </a:prstGeom>
            <a:solidFill>
              <a:srgbClr val="FEDDC6"/>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Raleway"/>
                <a:ea typeface="+mn-ea"/>
                <a:cs typeface="+mn-cs"/>
              </a:endParaRPr>
            </a:p>
          </p:txBody>
        </p:sp>
        <p:sp>
          <p:nvSpPr>
            <p:cNvPr id="6" name="Tekstfelt 5">
              <a:extLst>
                <a:ext uri="{FF2B5EF4-FFF2-40B4-BE49-F238E27FC236}">
                  <a16:creationId xmlns:a16="http://schemas.microsoft.com/office/drawing/2014/main" id="{9F0AF95E-A0B6-89ED-AFA6-9B9DA952E331}"/>
                </a:ext>
              </a:extLst>
            </p:cNvPr>
            <p:cNvSpPr txBox="1"/>
            <p:nvPr/>
          </p:nvSpPr>
          <p:spPr>
            <a:xfrm>
              <a:off x="2094368" y="999081"/>
              <a:ext cx="315060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000000"/>
                  </a:solidFill>
                  <a:effectLst/>
                  <a:uLnTx/>
                  <a:uFillTx/>
                  <a:latin typeface="Raleway" panose="020B0503030101060003" pitchFamily="34" charset="0"/>
                  <a:ea typeface="+mn-ea"/>
                  <a:cs typeface="+mn-cs"/>
                </a:rPr>
                <a:t>Værdi:    </a:t>
              </a:r>
              <a:r>
                <a:rPr kumimoji="0" lang="da-DK" sz="2000" b="1" i="0" u="none" strike="noStrike" kern="1200" cap="none" spc="0" normalizeH="0" baseline="0" noProof="0" dirty="0">
                  <a:ln>
                    <a:noFill/>
                  </a:ln>
                  <a:solidFill>
                    <a:srgbClr val="F26721"/>
                  </a:solidFill>
                  <a:effectLst/>
                  <a:uLnTx/>
                  <a:uFillTx/>
                  <a:latin typeface="Raleway" panose="020B0503030101060003" pitchFamily="34" charset="0"/>
                  <a:ea typeface="+mn-ea"/>
                  <a:cs typeface="+mn-cs"/>
                </a:rPr>
                <a:t>Ambitioner</a:t>
              </a:r>
              <a:r>
                <a:rPr kumimoji="0" lang="da-DK" sz="1800" b="1" i="0" u="none" strike="noStrike" kern="1200" cap="none" spc="0" normalizeH="0" baseline="0" noProof="0" dirty="0">
                  <a:ln>
                    <a:noFill/>
                  </a:ln>
                  <a:solidFill>
                    <a:srgbClr val="000000"/>
                  </a:solidFill>
                  <a:effectLst/>
                  <a:uLnTx/>
                  <a:uFillTx/>
                  <a:latin typeface="Raleway" panose="020B0503030101060003" pitchFamily="34" charset="0"/>
                  <a:ea typeface="+mn-ea"/>
                  <a:cs typeface="+mn-cs"/>
                </a:rPr>
                <a:t> </a:t>
              </a:r>
            </a:p>
          </p:txBody>
        </p:sp>
        <p:pic>
          <p:nvPicPr>
            <p:cNvPr id="9" name="Billede 8" descr="Et billede, der indeholder Font/skrifttype, tekst, logo, Grafik&#10;&#10;Automatisk genereret beskrivelse">
              <a:extLst>
                <a:ext uri="{FF2B5EF4-FFF2-40B4-BE49-F238E27FC236}">
                  <a16:creationId xmlns:a16="http://schemas.microsoft.com/office/drawing/2014/main" id="{D98390AC-0099-7F62-7BCB-E48289C482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0939" y="528173"/>
              <a:ext cx="1032095" cy="272553"/>
            </a:xfrm>
            <a:prstGeom prst="rect">
              <a:avLst/>
            </a:prstGeom>
          </p:spPr>
        </p:pic>
        <p:cxnSp>
          <p:nvCxnSpPr>
            <p:cNvPr id="11" name="Lige forbindelse 10">
              <a:extLst>
                <a:ext uri="{FF2B5EF4-FFF2-40B4-BE49-F238E27FC236}">
                  <a16:creationId xmlns:a16="http://schemas.microsoft.com/office/drawing/2014/main" id="{AF625CF7-DBAE-1742-49FD-03715296EB6E}"/>
                </a:ext>
              </a:extLst>
            </p:cNvPr>
            <p:cNvCxnSpPr>
              <a:cxnSpLocks/>
            </p:cNvCxnSpPr>
            <p:nvPr/>
          </p:nvCxnSpPr>
          <p:spPr>
            <a:xfrm>
              <a:off x="2094368" y="1350305"/>
              <a:ext cx="315060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Rektangel 13">
              <a:extLst>
                <a:ext uri="{FF2B5EF4-FFF2-40B4-BE49-F238E27FC236}">
                  <a16:creationId xmlns:a16="http://schemas.microsoft.com/office/drawing/2014/main" id="{ED3AF320-2ADD-7FD2-4BCE-5C17F979B4DF}"/>
                </a:ext>
              </a:extLst>
            </p:cNvPr>
            <p:cNvSpPr/>
            <p:nvPr/>
          </p:nvSpPr>
          <p:spPr>
            <a:xfrm>
              <a:off x="1632640" y="1498774"/>
              <a:ext cx="4074062" cy="2348946"/>
            </a:xfrm>
            <a:prstGeom prst="rect">
              <a:avLst/>
            </a:prstGeom>
            <a:solidFill>
              <a:schemeClr val="bg1"/>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Raleway"/>
                <a:ea typeface="+mn-ea"/>
                <a:cs typeface="+mn-cs"/>
              </a:endParaRPr>
            </a:p>
          </p:txBody>
        </p:sp>
        <p:sp>
          <p:nvSpPr>
            <p:cNvPr id="15" name="Rektangel 14">
              <a:extLst>
                <a:ext uri="{FF2B5EF4-FFF2-40B4-BE49-F238E27FC236}">
                  <a16:creationId xmlns:a16="http://schemas.microsoft.com/office/drawing/2014/main" id="{8815985D-D343-02B5-A45A-A90DC7C5439F}"/>
                </a:ext>
              </a:extLst>
            </p:cNvPr>
            <p:cNvSpPr/>
            <p:nvPr/>
          </p:nvSpPr>
          <p:spPr>
            <a:xfrm>
              <a:off x="1632640" y="3980882"/>
              <a:ext cx="4074062" cy="2348946"/>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Raleway"/>
                <a:ea typeface="+mn-ea"/>
                <a:cs typeface="+mn-cs"/>
              </a:endParaRPr>
            </a:p>
          </p:txBody>
        </p:sp>
        <p:sp>
          <p:nvSpPr>
            <p:cNvPr id="16" name="Tekstfelt 15">
              <a:extLst>
                <a:ext uri="{FF2B5EF4-FFF2-40B4-BE49-F238E27FC236}">
                  <a16:creationId xmlns:a16="http://schemas.microsoft.com/office/drawing/2014/main" id="{E848DE80-BB49-C69A-4B0C-9869EB782BF3}"/>
                </a:ext>
              </a:extLst>
            </p:cNvPr>
            <p:cNvSpPr txBox="1"/>
            <p:nvPr/>
          </p:nvSpPr>
          <p:spPr>
            <a:xfrm>
              <a:off x="1632646" y="1566251"/>
              <a:ext cx="3892990"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30000" noProof="0" dirty="0">
                  <a:ln>
                    <a:noFill/>
                  </a:ln>
                  <a:solidFill>
                    <a:srgbClr val="000000"/>
                  </a:solidFill>
                  <a:effectLst/>
                  <a:uLnTx/>
                  <a:uFillTx/>
                  <a:latin typeface="Raleway" panose="020B0503030101060003" pitchFamily="34" charset="0"/>
                  <a:ea typeface="+mn-ea"/>
                  <a:cs typeface="+mn-cs"/>
                </a:rPr>
                <a:t>1: Dit gør-eksempel: </a:t>
              </a:r>
              <a:r>
                <a:rPr kumimoji="0" lang="da-DK" sz="1400" b="0" i="0" u="none" strike="noStrike" kern="1200" cap="none" spc="0" normalizeH="0" baseline="30000" noProof="0" dirty="0">
                  <a:ln>
                    <a:noFill/>
                  </a:ln>
                  <a:solidFill>
                    <a:srgbClr val="000000"/>
                  </a:solidFill>
                  <a:effectLst/>
                  <a:uLnTx/>
                  <a:uFillTx/>
                  <a:latin typeface="Raleway Medium" panose="020B0603030101060003" pitchFamily="34" charset="0"/>
                  <a:ea typeface="+mn-ea"/>
                  <a:cs typeface="+mn-cs"/>
                </a:rPr>
                <a:t>Tænk tilbage på det seneste halve år. Giv 1-2 eksempler på helt konkret adfærd, du allerede har udvist, hvor du efterlevede værdien og skriv det her i kassen.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000000"/>
                </a:solidFill>
                <a:effectLst/>
                <a:uLnTx/>
                <a:uFillTx/>
                <a:latin typeface="Raleway"/>
                <a:ea typeface="+mn-ea"/>
                <a:cs typeface="+mn-cs"/>
              </a:endParaRPr>
            </a:p>
          </p:txBody>
        </p:sp>
        <p:sp>
          <p:nvSpPr>
            <p:cNvPr id="17" name="Tekstfelt 16">
              <a:extLst>
                <a:ext uri="{FF2B5EF4-FFF2-40B4-BE49-F238E27FC236}">
                  <a16:creationId xmlns:a16="http://schemas.microsoft.com/office/drawing/2014/main" id="{5E7A3E86-EB58-F8F5-B704-458E78F0F6FA}"/>
                </a:ext>
              </a:extLst>
            </p:cNvPr>
            <p:cNvSpPr txBox="1"/>
            <p:nvPr/>
          </p:nvSpPr>
          <p:spPr>
            <a:xfrm>
              <a:off x="1632646" y="4053806"/>
              <a:ext cx="398276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30000" noProof="0" dirty="0">
                  <a:ln>
                    <a:noFill/>
                  </a:ln>
                  <a:solidFill>
                    <a:srgbClr val="000000"/>
                  </a:solidFill>
                  <a:effectLst/>
                  <a:uLnTx/>
                  <a:uFillTx/>
                  <a:latin typeface="Raleway" panose="020B0503030101060003" pitchFamily="34" charset="0"/>
                  <a:ea typeface="+mn-ea"/>
                  <a:cs typeface="+mn-cs"/>
                </a:rPr>
                <a:t>2: Dit bør-eksempel: </a:t>
              </a:r>
              <a:r>
                <a:rPr kumimoji="0" lang="da-DK" sz="1400" b="0" i="0" u="none" strike="noStrike" kern="1200" cap="none" spc="0" normalizeH="0" baseline="30000" noProof="0" dirty="0">
                  <a:ln>
                    <a:noFill/>
                  </a:ln>
                  <a:solidFill>
                    <a:srgbClr val="000000"/>
                  </a:solidFill>
                  <a:effectLst/>
                  <a:uLnTx/>
                  <a:uFillTx/>
                  <a:latin typeface="Raleway Medium" panose="020B0603030101060003" pitchFamily="34" charset="0"/>
                  <a:ea typeface="+mn-ea"/>
                  <a:cs typeface="+mn-cs"/>
                </a:rPr>
                <a:t>Tænk på det næstkommende halve år. Giv 1-2 eksempler på, hvordan du bør justere din adfærd for i endnu højere grad at efterleve værdien.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0000"/>
                </a:solidFill>
                <a:effectLst/>
                <a:uLnTx/>
                <a:uFillTx/>
                <a:latin typeface="Raleway"/>
                <a:ea typeface="+mn-ea"/>
                <a:cs typeface="+mn-cs"/>
              </a:endParaRPr>
            </a:p>
          </p:txBody>
        </p:sp>
      </p:grpSp>
      <p:grpSp>
        <p:nvGrpSpPr>
          <p:cNvPr id="4" name="Gruppe 3">
            <a:extLst>
              <a:ext uri="{FF2B5EF4-FFF2-40B4-BE49-F238E27FC236}">
                <a16:creationId xmlns:a16="http://schemas.microsoft.com/office/drawing/2014/main" id="{2F41D893-8813-9139-7FD6-7C7DE78E1322}"/>
              </a:ext>
            </a:extLst>
          </p:cNvPr>
          <p:cNvGrpSpPr/>
          <p:nvPr/>
        </p:nvGrpSpPr>
        <p:grpSpPr>
          <a:xfrm>
            <a:off x="6312529" y="325925"/>
            <a:ext cx="4419600" cy="6255944"/>
            <a:chOff x="6312529" y="325925"/>
            <a:chExt cx="4419600" cy="6255944"/>
          </a:xfrm>
        </p:grpSpPr>
        <p:sp>
          <p:nvSpPr>
            <p:cNvPr id="18" name="Rektangel 17">
              <a:extLst>
                <a:ext uri="{FF2B5EF4-FFF2-40B4-BE49-F238E27FC236}">
                  <a16:creationId xmlns:a16="http://schemas.microsoft.com/office/drawing/2014/main" id="{ED07E47C-D737-2F98-2DCE-53D874016329}"/>
                </a:ext>
              </a:extLst>
            </p:cNvPr>
            <p:cNvSpPr/>
            <p:nvPr/>
          </p:nvSpPr>
          <p:spPr>
            <a:xfrm>
              <a:off x="6312529" y="325925"/>
              <a:ext cx="4419600" cy="6255944"/>
            </a:xfrm>
            <a:prstGeom prst="rect">
              <a:avLst/>
            </a:prstGeom>
            <a:solidFill>
              <a:srgbClr val="C8D2CF"/>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Raleway"/>
                <a:ea typeface="+mn-ea"/>
                <a:cs typeface="+mn-cs"/>
              </a:endParaRPr>
            </a:p>
          </p:txBody>
        </p:sp>
        <p:sp>
          <p:nvSpPr>
            <p:cNvPr id="19" name="Tekstfelt 18">
              <a:extLst>
                <a:ext uri="{FF2B5EF4-FFF2-40B4-BE49-F238E27FC236}">
                  <a16:creationId xmlns:a16="http://schemas.microsoft.com/office/drawing/2014/main" id="{FD580A99-478A-5FEE-6922-7F94BE95B437}"/>
                </a:ext>
              </a:extLst>
            </p:cNvPr>
            <p:cNvSpPr txBox="1"/>
            <p:nvPr/>
          </p:nvSpPr>
          <p:spPr>
            <a:xfrm>
              <a:off x="6947026" y="999081"/>
              <a:ext cx="315060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000000"/>
                  </a:solidFill>
                  <a:effectLst/>
                  <a:uLnTx/>
                  <a:uFillTx/>
                  <a:latin typeface="Raleway" panose="020B0503030101060003" pitchFamily="34" charset="0"/>
                  <a:ea typeface="+mn-ea"/>
                  <a:cs typeface="+mn-cs"/>
                </a:rPr>
                <a:t>Værdi:    </a:t>
              </a:r>
              <a:r>
                <a:rPr kumimoji="0" lang="da-DK" sz="2000" b="1" i="0" u="none" strike="noStrike" kern="1200" cap="none" spc="0" normalizeH="0" baseline="0" noProof="0" dirty="0">
                  <a:ln>
                    <a:noFill/>
                  </a:ln>
                  <a:solidFill>
                    <a:srgbClr val="1C6B61"/>
                  </a:solidFill>
                  <a:effectLst/>
                  <a:uLnTx/>
                  <a:uFillTx/>
                  <a:latin typeface="Raleway" panose="020B0503030101060003" pitchFamily="34" charset="0"/>
                  <a:ea typeface="+mn-ea"/>
                  <a:cs typeface="+mn-cs"/>
                </a:rPr>
                <a:t>Resultater</a:t>
              </a:r>
              <a:r>
                <a:rPr kumimoji="0" lang="da-DK" sz="1800" b="1" i="0" u="none" strike="noStrike" kern="1200" cap="none" spc="0" normalizeH="0" baseline="0" noProof="0" dirty="0">
                  <a:ln>
                    <a:noFill/>
                  </a:ln>
                  <a:solidFill>
                    <a:srgbClr val="000000"/>
                  </a:solidFill>
                  <a:effectLst/>
                  <a:uLnTx/>
                  <a:uFillTx/>
                  <a:latin typeface="Raleway" panose="020B0503030101060003" pitchFamily="34" charset="0"/>
                  <a:ea typeface="+mn-ea"/>
                  <a:cs typeface="+mn-cs"/>
                </a:rPr>
                <a:t> </a:t>
              </a:r>
            </a:p>
          </p:txBody>
        </p:sp>
        <p:pic>
          <p:nvPicPr>
            <p:cNvPr id="20" name="Billede 19" descr="Et billede, der indeholder Font/skrifttype, tekst, logo, Grafik&#10;&#10;Automatisk genereret beskrivelse">
              <a:extLst>
                <a:ext uri="{FF2B5EF4-FFF2-40B4-BE49-F238E27FC236}">
                  <a16:creationId xmlns:a16="http://schemas.microsoft.com/office/drawing/2014/main" id="{A8E611D6-3BA0-27C8-F0EB-BA6B80C9D4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3597" y="528173"/>
              <a:ext cx="1032095" cy="272553"/>
            </a:xfrm>
            <a:prstGeom prst="rect">
              <a:avLst/>
            </a:prstGeom>
          </p:spPr>
        </p:pic>
        <p:cxnSp>
          <p:nvCxnSpPr>
            <p:cNvPr id="21" name="Lige forbindelse 20">
              <a:extLst>
                <a:ext uri="{FF2B5EF4-FFF2-40B4-BE49-F238E27FC236}">
                  <a16:creationId xmlns:a16="http://schemas.microsoft.com/office/drawing/2014/main" id="{BEE4A1C5-3BD2-5C0B-B958-968197F668E8}"/>
                </a:ext>
              </a:extLst>
            </p:cNvPr>
            <p:cNvCxnSpPr>
              <a:cxnSpLocks/>
            </p:cNvCxnSpPr>
            <p:nvPr/>
          </p:nvCxnSpPr>
          <p:spPr>
            <a:xfrm>
              <a:off x="6947026" y="1350305"/>
              <a:ext cx="315060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Rektangel 21">
              <a:extLst>
                <a:ext uri="{FF2B5EF4-FFF2-40B4-BE49-F238E27FC236}">
                  <a16:creationId xmlns:a16="http://schemas.microsoft.com/office/drawing/2014/main" id="{E4D81D1D-AEFE-C305-0793-2D753A36C45C}"/>
                </a:ext>
              </a:extLst>
            </p:cNvPr>
            <p:cNvSpPr/>
            <p:nvPr/>
          </p:nvSpPr>
          <p:spPr>
            <a:xfrm>
              <a:off x="6485298" y="1498774"/>
              <a:ext cx="4074062" cy="2348946"/>
            </a:xfrm>
            <a:prstGeom prst="rect">
              <a:avLst/>
            </a:prstGeom>
            <a:solidFill>
              <a:schemeClr val="bg1"/>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Raleway"/>
                <a:ea typeface="+mn-ea"/>
                <a:cs typeface="+mn-cs"/>
              </a:endParaRPr>
            </a:p>
          </p:txBody>
        </p:sp>
        <p:sp>
          <p:nvSpPr>
            <p:cNvPr id="23" name="Rektangel 22">
              <a:extLst>
                <a:ext uri="{FF2B5EF4-FFF2-40B4-BE49-F238E27FC236}">
                  <a16:creationId xmlns:a16="http://schemas.microsoft.com/office/drawing/2014/main" id="{6B3A599D-6D9C-636B-37EB-66E379AE9F4F}"/>
                </a:ext>
              </a:extLst>
            </p:cNvPr>
            <p:cNvSpPr/>
            <p:nvPr/>
          </p:nvSpPr>
          <p:spPr>
            <a:xfrm>
              <a:off x="6485298" y="3980882"/>
              <a:ext cx="4074062" cy="2348946"/>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Raleway"/>
                <a:ea typeface="+mn-ea"/>
                <a:cs typeface="+mn-cs"/>
              </a:endParaRPr>
            </a:p>
          </p:txBody>
        </p:sp>
        <p:sp>
          <p:nvSpPr>
            <p:cNvPr id="24" name="Tekstfelt 23">
              <a:extLst>
                <a:ext uri="{FF2B5EF4-FFF2-40B4-BE49-F238E27FC236}">
                  <a16:creationId xmlns:a16="http://schemas.microsoft.com/office/drawing/2014/main" id="{7B7FA182-8008-74F1-3DFD-35646D185FF0}"/>
                </a:ext>
              </a:extLst>
            </p:cNvPr>
            <p:cNvSpPr txBox="1"/>
            <p:nvPr/>
          </p:nvSpPr>
          <p:spPr>
            <a:xfrm>
              <a:off x="6485304" y="1566251"/>
              <a:ext cx="3892990"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30000" noProof="0" dirty="0">
                  <a:ln>
                    <a:noFill/>
                  </a:ln>
                  <a:solidFill>
                    <a:srgbClr val="000000"/>
                  </a:solidFill>
                  <a:effectLst/>
                  <a:uLnTx/>
                  <a:uFillTx/>
                  <a:latin typeface="Raleway" panose="020B0503030101060003" pitchFamily="34" charset="0"/>
                  <a:ea typeface="+mn-ea"/>
                  <a:cs typeface="+mn-cs"/>
                </a:rPr>
                <a:t>1: Dit gør-eksempel: </a:t>
              </a:r>
              <a:r>
                <a:rPr kumimoji="0" lang="da-DK" sz="1400" b="0" i="0" u="none" strike="noStrike" kern="1200" cap="none" spc="0" normalizeH="0" baseline="30000" noProof="0" dirty="0">
                  <a:ln>
                    <a:noFill/>
                  </a:ln>
                  <a:solidFill>
                    <a:srgbClr val="000000"/>
                  </a:solidFill>
                  <a:effectLst/>
                  <a:uLnTx/>
                  <a:uFillTx/>
                  <a:latin typeface="Raleway Medium" panose="020B0603030101060003" pitchFamily="34" charset="0"/>
                  <a:ea typeface="+mn-ea"/>
                  <a:cs typeface="+mn-cs"/>
                </a:rPr>
                <a:t>Tænk tilbage på det seneste halve år. Giv 1-2 eksempler på helt konkret adfærd, du allerede har udvist, hvor du efterlevede værdien og skriv det her i kassen.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000000"/>
                </a:solidFill>
                <a:effectLst/>
                <a:uLnTx/>
                <a:uFillTx/>
                <a:latin typeface="Raleway"/>
                <a:ea typeface="+mn-ea"/>
                <a:cs typeface="+mn-cs"/>
              </a:endParaRPr>
            </a:p>
          </p:txBody>
        </p:sp>
        <p:sp>
          <p:nvSpPr>
            <p:cNvPr id="25" name="Tekstfelt 24">
              <a:extLst>
                <a:ext uri="{FF2B5EF4-FFF2-40B4-BE49-F238E27FC236}">
                  <a16:creationId xmlns:a16="http://schemas.microsoft.com/office/drawing/2014/main" id="{10C2AD19-ADC1-6272-C429-6C7908817F8E}"/>
                </a:ext>
              </a:extLst>
            </p:cNvPr>
            <p:cNvSpPr txBox="1"/>
            <p:nvPr/>
          </p:nvSpPr>
          <p:spPr>
            <a:xfrm>
              <a:off x="6485304" y="4053806"/>
              <a:ext cx="398276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30000" noProof="0" dirty="0">
                  <a:ln>
                    <a:noFill/>
                  </a:ln>
                  <a:solidFill>
                    <a:srgbClr val="000000"/>
                  </a:solidFill>
                  <a:effectLst/>
                  <a:uLnTx/>
                  <a:uFillTx/>
                  <a:latin typeface="Raleway" panose="020B0503030101060003" pitchFamily="34" charset="0"/>
                  <a:ea typeface="+mn-ea"/>
                  <a:cs typeface="+mn-cs"/>
                </a:rPr>
                <a:t>2: Dit bør-eksempel: </a:t>
              </a:r>
              <a:r>
                <a:rPr kumimoji="0" lang="da-DK" sz="1400" b="0" i="0" u="none" strike="noStrike" kern="1200" cap="none" spc="0" normalizeH="0" baseline="30000" noProof="0" dirty="0">
                  <a:ln>
                    <a:noFill/>
                  </a:ln>
                  <a:solidFill>
                    <a:srgbClr val="000000"/>
                  </a:solidFill>
                  <a:effectLst/>
                  <a:uLnTx/>
                  <a:uFillTx/>
                  <a:latin typeface="Raleway Medium" panose="020B0603030101060003" pitchFamily="34" charset="0"/>
                  <a:ea typeface="+mn-ea"/>
                  <a:cs typeface="+mn-cs"/>
                </a:rPr>
                <a:t>Tænk på det næstkommende halve år. Giv 1-2 eksempler på, hvordan du bør justere din adfærd for i endnu højere grad at efterleve værdien.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0000"/>
                </a:solidFill>
                <a:effectLst/>
                <a:uLnTx/>
                <a:uFillTx/>
                <a:latin typeface="Raleway"/>
                <a:ea typeface="+mn-ea"/>
                <a:cs typeface="+mn-cs"/>
              </a:endParaRPr>
            </a:p>
          </p:txBody>
        </p:sp>
      </p:grpSp>
    </p:spTree>
    <p:extLst>
      <p:ext uri="{BB962C8B-B14F-4D97-AF65-F5344CB8AC3E}">
        <p14:creationId xmlns:p14="http://schemas.microsoft.com/office/powerpoint/2010/main" val="1546312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E71F7-5C29-9D64-4AE4-422914B7B404}"/>
            </a:ext>
          </a:extLst>
        </p:cNvPr>
        <p:cNvGrpSpPr/>
        <p:nvPr/>
      </p:nvGrpSpPr>
      <p:grpSpPr>
        <a:xfrm>
          <a:off x="0" y="0"/>
          <a:ext cx="0" cy="0"/>
          <a:chOff x="0" y="0"/>
          <a:chExt cx="0" cy="0"/>
        </a:xfrm>
      </p:grpSpPr>
      <p:grpSp>
        <p:nvGrpSpPr>
          <p:cNvPr id="3" name="Gruppe 2">
            <a:extLst>
              <a:ext uri="{FF2B5EF4-FFF2-40B4-BE49-F238E27FC236}">
                <a16:creationId xmlns:a16="http://schemas.microsoft.com/office/drawing/2014/main" id="{7BC30283-60CB-99E4-2EB0-E77582E2124A}"/>
              </a:ext>
            </a:extLst>
          </p:cNvPr>
          <p:cNvGrpSpPr/>
          <p:nvPr/>
        </p:nvGrpSpPr>
        <p:grpSpPr>
          <a:xfrm>
            <a:off x="1459871" y="325925"/>
            <a:ext cx="4419600" cy="6255944"/>
            <a:chOff x="1459871" y="325925"/>
            <a:chExt cx="4419600" cy="6255944"/>
          </a:xfrm>
        </p:grpSpPr>
        <p:sp>
          <p:nvSpPr>
            <p:cNvPr id="2" name="Rektangel 1">
              <a:extLst>
                <a:ext uri="{FF2B5EF4-FFF2-40B4-BE49-F238E27FC236}">
                  <a16:creationId xmlns:a16="http://schemas.microsoft.com/office/drawing/2014/main" id="{E74BC1C0-869F-F192-1B51-7B92A5491E9E}"/>
                </a:ext>
              </a:extLst>
            </p:cNvPr>
            <p:cNvSpPr/>
            <p:nvPr/>
          </p:nvSpPr>
          <p:spPr>
            <a:xfrm>
              <a:off x="1459871" y="325925"/>
              <a:ext cx="4419600" cy="6255944"/>
            </a:xfrm>
            <a:prstGeom prst="rect">
              <a:avLst/>
            </a:prstGeom>
            <a:solidFill>
              <a:srgbClr val="E8CAC8"/>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Raleway"/>
                <a:ea typeface="+mn-ea"/>
                <a:cs typeface="+mn-cs"/>
              </a:endParaRPr>
            </a:p>
          </p:txBody>
        </p:sp>
        <p:sp>
          <p:nvSpPr>
            <p:cNvPr id="6" name="Tekstfelt 5">
              <a:extLst>
                <a:ext uri="{FF2B5EF4-FFF2-40B4-BE49-F238E27FC236}">
                  <a16:creationId xmlns:a16="http://schemas.microsoft.com/office/drawing/2014/main" id="{58C42028-D8CE-72E6-B373-D0DDE57CCBE1}"/>
                </a:ext>
              </a:extLst>
            </p:cNvPr>
            <p:cNvSpPr txBox="1"/>
            <p:nvPr/>
          </p:nvSpPr>
          <p:spPr>
            <a:xfrm>
              <a:off x="2094368" y="999081"/>
              <a:ext cx="315060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000000"/>
                  </a:solidFill>
                  <a:effectLst/>
                  <a:uLnTx/>
                  <a:uFillTx/>
                  <a:latin typeface="Raleway" panose="020B0503030101060003" pitchFamily="34" charset="0"/>
                  <a:ea typeface="+mn-ea"/>
                  <a:cs typeface="+mn-cs"/>
                </a:rPr>
                <a:t>Værdi:    </a:t>
              </a:r>
              <a:r>
                <a:rPr kumimoji="0" lang="da-DK" sz="2000" b="1" i="0" u="none" strike="noStrike" kern="1200" cap="none" spc="0" normalizeH="0" baseline="0" noProof="0" dirty="0">
                  <a:ln>
                    <a:noFill/>
                  </a:ln>
                  <a:solidFill>
                    <a:srgbClr val="B31E4B"/>
                  </a:solidFill>
                  <a:effectLst/>
                  <a:uLnTx/>
                  <a:uFillTx/>
                  <a:latin typeface="Raleway" panose="020B0503030101060003" pitchFamily="34" charset="0"/>
                  <a:ea typeface="+mn-ea"/>
                  <a:cs typeface="+mn-cs"/>
                </a:rPr>
                <a:t>Fællesskab</a:t>
              </a:r>
              <a:r>
                <a:rPr kumimoji="0" lang="da-DK" sz="1800" b="1" i="0" u="none" strike="noStrike" kern="1200" cap="none" spc="0" normalizeH="0" baseline="0" noProof="0" dirty="0">
                  <a:ln>
                    <a:noFill/>
                  </a:ln>
                  <a:solidFill>
                    <a:srgbClr val="000000"/>
                  </a:solidFill>
                  <a:effectLst/>
                  <a:uLnTx/>
                  <a:uFillTx/>
                  <a:latin typeface="Raleway" panose="020B0503030101060003" pitchFamily="34" charset="0"/>
                  <a:ea typeface="+mn-ea"/>
                  <a:cs typeface="+mn-cs"/>
                </a:rPr>
                <a:t> </a:t>
              </a:r>
            </a:p>
          </p:txBody>
        </p:sp>
        <p:pic>
          <p:nvPicPr>
            <p:cNvPr id="9" name="Billede 8" descr="Et billede, der indeholder Font/skrifttype, tekst, logo, Grafik&#10;&#10;Automatisk genereret beskrivelse">
              <a:extLst>
                <a:ext uri="{FF2B5EF4-FFF2-40B4-BE49-F238E27FC236}">
                  <a16:creationId xmlns:a16="http://schemas.microsoft.com/office/drawing/2014/main" id="{FD226F8F-39C6-017B-0A9D-CD2D11B684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0939" y="528173"/>
              <a:ext cx="1032095" cy="272553"/>
            </a:xfrm>
            <a:prstGeom prst="rect">
              <a:avLst/>
            </a:prstGeom>
          </p:spPr>
        </p:pic>
        <p:cxnSp>
          <p:nvCxnSpPr>
            <p:cNvPr id="11" name="Lige forbindelse 10">
              <a:extLst>
                <a:ext uri="{FF2B5EF4-FFF2-40B4-BE49-F238E27FC236}">
                  <a16:creationId xmlns:a16="http://schemas.microsoft.com/office/drawing/2014/main" id="{F092AF3F-55AD-38EE-C22F-AA33B586BAD2}"/>
                </a:ext>
              </a:extLst>
            </p:cNvPr>
            <p:cNvCxnSpPr>
              <a:cxnSpLocks/>
            </p:cNvCxnSpPr>
            <p:nvPr/>
          </p:nvCxnSpPr>
          <p:spPr>
            <a:xfrm>
              <a:off x="2094368" y="1350305"/>
              <a:ext cx="315060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Rektangel 13">
              <a:extLst>
                <a:ext uri="{FF2B5EF4-FFF2-40B4-BE49-F238E27FC236}">
                  <a16:creationId xmlns:a16="http://schemas.microsoft.com/office/drawing/2014/main" id="{27B5BDA9-7302-91F7-8D8D-45AD23B732B0}"/>
                </a:ext>
              </a:extLst>
            </p:cNvPr>
            <p:cNvSpPr/>
            <p:nvPr/>
          </p:nvSpPr>
          <p:spPr>
            <a:xfrm>
              <a:off x="1632640" y="1498774"/>
              <a:ext cx="4074062" cy="2348946"/>
            </a:xfrm>
            <a:prstGeom prst="rect">
              <a:avLst/>
            </a:prstGeom>
            <a:solidFill>
              <a:schemeClr val="bg1"/>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Raleway"/>
                <a:ea typeface="+mn-ea"/>
                <a:cs typeface="+mn-cs"/>
              </a:endParaRPr>
            </a:p>
          </p:txBody>
        </p:sp>
        <p:sp>
          <p:nvSpPr>
            <p:cNvPr id="15" name="Rektangel 14">
              <a:extLst>
                <a:ext uri="{FF2B5EF4-FFF2-40B4-BE49-F238E27FC236}">
                  <a16:creationId xmlns:a16="http://schemas.microsoft.com/office/drawing/2014/main" id="{4AC27EDA-98D2-4232-51D9-DA6F66F33BC1}"/>
                </a:ext>
              </a:extLst>
            </p:cNvPr>
            <p:cNvSpPr/>
            <p:nvPr/>
          </p:nvSpPr>
          <p:spPr>
            <a:xfrm>
              <a:off x="1632640" y="3980882"/>
              <a:ext cx="4074062" cy="2348946"/>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Raleway"/>
                <a:ea typeface="+mn-ea"/>
                <a:cs typeface="+mn-cs"/>
              </a:endParaRPr>
            </a:p>
          </p:txBody>
        </p:sp>
        <p:sp>
          <p:nvSpPr>
            <p:cNvPr id="16" name="Tekstfelt 15">
              <a:extLst>
                <a:ext uri="{FF2B5EF4-FFF2-40B4-BE49-F238E27FC236}">
                  <a16:creationId xmlns:a16="http://schemas.microsoft.com/office/drawing/2014/main" id="{CDD27EB4-B6E5-2FEB-A766-A966ADC59BDA}"/>
                </a:ext>
              </a:extLst>
            </p:cNvPr>
            <p:cNvSpPr txBox="1"/>
            <p:nvPr/>
          </p:nvSpPr>
          <p:spPr>
            <a:xfrm>
              <a:off x="1632646" y="1566251"/>
              <a:ext cx="3892990"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30000" noProof="0" dirty="0">
                  <a:ln>
                    <a:noFill/>
                  </a:ln>
                  <a:solidFill>
                    <a:srgbClr val="000000"/>
                  </a:solidFill>
                  <a:effectLst/>
                  <a:uLnTx/>
                  <a:uFillTx/>
                  <a:latin typeface="Raleway" panose="020B0503030101060003" pitchFamily="34" charset="0"/>
                  <a:ea typeface="+mn-ea"/>
                  <a:cs typeface="+mn-cs"/>
                </a:rPr>
                <a:t>1: Dit gør-eksempel: </a:t>
              </a:r>
              <a:r>
                <a:rPr kumimoji="0" lang="da-DK" sz="1400" b="0" i="0" u="none" strike="noStrike" kern="1200" cap="none" spc="0" normalizeH="0" baseline="30000" noProof="0" dirty="0">
                  <a:ln>
                    <a:noFill/>
                  </a:ln>
                  <a:solidFill>
                    <a:srgbClr val="000000"/>
                  </a:solidFill>
                  <a:effectLst/>
                  <a:uLnTx/>
                  <a:uFillTx/>
                  <a:latin typeface="Raleway Medium" panose="020B0603030101060003" pitchFamily="34" charset="0"/>
                  <a:ea typeface="+mn-ea"/>
                  <a:cs typeface="+mn-cs"/>
                </a:rPr>
                <a:t>Tænk tilbage på det seneste halve år. Giv 1-2 eksempler på helt konkret adfærd, du allerede har udvist, hvor du efterlevede værdien og skriv det her i kassen.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000000"/>
                </a:solidFill>
                <a:effectLst/>
                <a:uLnTx/>
                <a:uFillTx/>
                <a:latin typeface="Raleway"/>
                <a:ea typeface="+mn-ea"/>
                <a:cs typeface="+mn-cs"/>
              </a:endParaRPr>
            </a:p>
          </p:txBody>
        </p:sp>
        <p:sp>
          <p:nvSpPr>
            <p:cNvPr id="17" name="Tekstfelt 16">
              <a:extLst>
                <a:ext uri="{FF2B5EF4-FFF2-40B4-BE49-F238E27FC236}">
                  <a16:creationId xmlns:a16="http://schemas.microsoft.com/office/drawing/2014/main" id="{1A7E019E-400C-B952-4619-CD9BCB6EA005}"/>
                </a:ext>
              </a:extLst>
            </p:cNvPr>
            <p:cNvSpPr txBox="1"/>
            <p:nvPr/>
          </p:nvSpPr>
          <p:spPr>
            <a:xfrm>
              <a:off x="1632646" y="4053806"/>
              <a:ext cx="398276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30000" noProof="0" dirty="0">
                  <a:ln>
                    <a:noFill/>
                  </a:ln>
                  <a:solidFill>
                    <a:srgbClr val="000000"/>
                  </a:solidFill>
                  <a:effectLst/>
                  <a:uLnTx/>
                  <a:uFillTx/>
                  <a:latin typeface="Raleway" panose="020B0503030101060003" pitchFamily="34" charset="0"/>
                  <a:ea typeface="+mn-ea"/>
                  <a:cs typeface="+mn-cs"/>
                </a:rPr>
                <a:t>2: Dit bør-eksempel: </a:t>
              </a:r>
              <a:r>
                <a:rPr kumimoji="0" lang="da-DK" sz="1400" b="0" i="0" u="none" strike="noStrike" kern="1200" cap="none" spc="0" normalizeH="0" baseline="30000" noProof="0" dirty="0">
                  <a:ln>
                    <a:noFill/>
                  </a:ln>
                  <a:solidFill>
                    <a:srgbClr val="000000"/>
                  </a:solidFill>
                  <a:effectLst/>
                  <a:uLnTx/>
                  <a:uFillTx/>
                  <a:latin typeface="Raleway Medium" panose="020B0603030101060003" pitchFamily="34" charset="0"/>
                  <a:ea typeface="+mn-ea"/>
                  <a:cs typeface="+mn-cs"/>
                </a:rPr>
                <a:t>Tænk på det næstkommende halve år. Giv 1-2 eksempler på, hvordan du bør justere din adfærd for i endnu højere grad at efterleve værdien.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0000"/>
                </a:solidFill>
                <a:effectLst/>
                <a:uLnTx/>
                <a:uFillTx/>
                <a:latin typeface="Raleway"/>
                <a:ea typeface="+mn-ea"/>
                <a:cs typeface="+mn-cs"/>
              </a:endParaRPr>
            </a:p>
          </p:txBody>
        </p:sp>
      </p:grpSp>
      <p:grpSp>
        <p:nvGrpSpPr>
          <p:cNvPr id="4" name="Gruppe 3">
            <a:extLst>
              <a:ext uri="{FF2B5EF4-FFF2-40B4-BE49-F238E27FC236}">
                <a16:creationId xmlns:a16="http://schemas.microsoft.com/office/drawing/2014/main" id="{93F1CA57-EDB1-1205-0B26-7C06C3D4A0C3}"/>
              </a:ext>
            </a:extLst>
          </p:cNvPr>
          <p:cNvGrpSpPr/>
          <p:nvPr/>
        </p:nvGrpSpPr>
        <p:grpSpPr>
          <a:xfrm>
            <a:off x="6312529" y="325925"/>
            <a:ext cx="4419600" cy="6255944"/>
            <a:chOff x="6312529" y="325925"/>
            <a:chExt cx="4419600" cy="6255944"/>
          </a:xfrm>
        </p:grpSpPr>
        <p:sp>
          <p:nvSpPr>
            <p:cNvPr id="18" name="Rektangel 17">
              <a:extLst>
                <a:ext uri="{FF2B5EF4-FFF2-40B4-BE49-F238E27FC236}">
                  <a16:creationId xmlns:a16="http://schemas.microsoft.com/office/drawing/2014/main" id="{3EE33040-8F9C-ABF3-2502-4DFAF3575B95}"/>
                </a:ext>
              </a:extLst>
            </p:cNvPr>
            <p:cNvSpPr/>
            <p:nvPr/>
          </p:nvSpPr>
          <p:spPr>
            <a:xfrm>
              <a:off x="6312529" y="325925"/>
              <a:ext cx="4419600" cy="6255944"/>
            </a:xfrm>
            <a:prstGeom prst="rect">
              <a:avLst/>
            </a:prstGeom>
            <a:solidFill>
              <a:srgbClr val="CED4EC"/>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Raleway"/>
                <a:ea typeface="+mn-ea"/>
                <a:cs typeface="+mn-cs"/>
              </a:endParaRPr>
            </a:p>
          </p:txBody>
        </p:sp>
        <p:sp>
          <p:nvSpPr>
            <p:cNvPr id="19" name="Tekstfelt 18">
              <a:extLst>
                <a:ext uri="{FF2B5EF4-FFF2-40B4-BE49-F238E27FC236}">
                  <a16:creationId xmlns:a16="http://schemas.microsoft.com/office/drawing/2014/main" id="{F5486292-1384-8681-F6CC-C75450E576E4}"/>
                </a:ext>
              </a:extLst>
            </p:cNvPr>
            <p:cNvSpPr txBox="1"/>
            <p:nvPr/>
          </p:nvSpPr>
          <p:spPr>
            <a:xfrm>
              <a:off x="6947026" y="999081"/>
              <a:ext cx="315060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000000"/>
                  </a:solidFill>
                  <a:effectLst/>
                  <a:uLnTx/>
                  <a:uFillTx/>
                  <a:latin typeface="Raleway" panose="020B0503030101060003" pitchFamily="34" charset="0"/>
                  <a:ea typeface="+mn-ea"/>
                  <a:cs typeface="+mn-cs"/>
                </a:rPr>
                <a:t>Værdi:    </a:t>
              </a:r>
              <a:r>
                <a:rPr kumimoji="0" lang="da-DK" sz="2000" b="1" i="0" u="none" strike="noStrike" kern="1200" cap="none" spc="0" normalizeH="0" baseline="0" noProof="0" dirty="0">
                  <a:ln>
                    <a:noFill/>
                  </a:ln>
                  <a:solidFill>
                    <a:srgbClr val="2D68B2"/>
                  </a:solidFill>
                  <a:effectLst/>
                  <a:uLnTx/>
                  <a:uFillTx/>
                  <a:latin typeface="Raleway" panose="020B0503030101060003" pitchFamily="34" charset="0"/>
                  <a:ea typeface="+mn-ea"/>
                  <a:cs typeface="+mn-cs"/>
                </a:rPr>
                <a:t>Dialog</a:t>
              </a:r>
              <a:r>
                <a:rPr kumimoji="0" lang="da-DK" sz="1800" b="1" i="0" u="none" strike="noStrike" kern="1200" cap="none" spc="0" normalizeH="0" baseline="0" noProof="0" dirty="0">
                  <a:ln>
                    <a:noFill/>
                  </a:ln>
                  <a:solidFill>
                    <a:srgbClr val="000000"/>
                  </a:solidFill>
                  <a:effectLst/>
                  <a:uLnTx/>
                  <a:uFillTx/>
                  <a:latin typeface="Raleway" panose="020B0503030101060003" pitchFamily="34" charset="0"/>
                  <a:ea typeface="+mn-ea"/>
                  <a:cs typeface="+mn-cs"/>
                </a:rPr>
                <a:t> </a:t>
              </a:r>
            </a:p>
          </p:txBody>
        </p:sp>
        <p:pic>
          <p:nvPicPr>
            <p:cNvPr id="20" name="Billede 19" descr="Et billede, der indeholder Font/skrifttype, tekst, logo, Grafik&#10;&#10;Automatisk genereret beskrivelse">
              <a:extLst>
                <a:ext uri="{FF2B5EF4-FFF2-40B4-BE49-F238E27FC236}">
                  <a16:creationId xmlns:a16="http://schemas.microsoft.com/office/drawing/2014/main" id="{C241748F-234C-374C-ADF1-C51FB6CA90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3597" y="528173"/>
              <a:ext cx="1032095" cy="272553"/>
            </a:xfrm>
            <a:prstGeom prst="rect">
              <a:avLst/>
            </a:prstGeom>
          </p:spPr>
        </p:pic>
        <p:cxnSp>
          <p:nvCxnSpPr>
            <p:cNvPr id="21" name="Lige forbindelse 20">
              <a:extLst>
                <a:ext uri="{FF2B5EF4-FFF2-40B4-BE49-F238E27FC236}">
                  <a16:creationId xmlns:a16="http://schemas.microsoft.com/office/drawing/2014/main" id="{D59727E3-63CA-4B2D-64FD-6EF681DE1ABE}"/>
                </a:ext>
              </a:extLst>
            </p:cNvPr>
            <p:cNvCxnSpPr>
              <a:cxnSpLocks/>
            </p:cNvCxnSpPr>
            <p:nvPr/>
          </p:nvCxnSpPr>
          <p:spPr>
            <a:xfrm>
              <a:off x="6947026" y="1350305"/>
              <a:ext cx="315060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Rektangel 21">
              <a:extLst>
                <a:ext uri="{FF2B5EF4-FFF2-40B4-BE49-F238E27FC236}">
                  <a16:creationId xmlns:a16="http://schemas.microsoft.com/office/drawing/2014/main" id="{D00F972E-9F37-60DF-3CDF-5362D596F163}"/>
                </a:ext>
              </a:extLst>
            </p:cNvPr>
            <p:cNvSpPr/>
            <p:nvPr/>
          </p:nvSpPr>
          <p:spPr>
            <a:xfrm>
              <a:off x="6485298" y="1498774"/>
              <a:ext cx="4074062" cy="2348946"/>
            </a:xfrm>
            <a:prstGeom prst="rect">
              <a:avLst/>
            </a:prstGeom>
            <a:solidFill>
              <a:schemeClr val="bg1"/>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Raleway"/>
                <a:ea typeface="+mn-ea"/>
                <a:cs typeface="+mn-cs"/>
              </a:endParaRPr>
            </a:p>
          </p:txBody>
        </p:sp>
        <p:sp>
          <p:nvSpPr>
            <p:cNvPr id="23" name="Rektangel 22">
              <a:extLst>
                <a:ext uri="{FF2B5EF4-FFF2-40B4-BE49-F238E27FC236}">
                  <a16:creationId xmlns:a16="http://schemas.microsoft.com/office/drawing/2014/main" id="{206CAB09-2AA0-3C56-1220-58D3ECE04952}"/>
                </a:ext>
              </a:extLst>
            </p:cNvPr>
            <p:cNvSpPr/>
            <p:nvPr/>
          </p:nvSpPr>
          <p:spPr>
            <a:xfrm>
              <a:off x="6485298" y="3980882"/>
              <a:ext cx="4074062" cy="2348946"/>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Raleway"/>
                <a:ea typeface="+mn-ea"/>
                <a:cs typeface="+mn-cs"/>
              </a:endParaRPr>
            </a:p>
          </p:txBody>
        </p:sp>
        <p:sp>
          <p:nvSpPr>
            <p:cNvPr id="24" name="Tekstfelt 23">
              <a:extLst>
                <a:ext uri="{FF2B5EF4-FFF2-40B4-BE49-F238E27FC236}">
                  <a16:creationId xmlns:a16="http://schemas.microsoft.com/office/drawing/2014/main" id="{D8736A85-3D98-C856-DCA4-E44F27AB769D}"/>
                </a:ext>
              </a:extLst>
            </p:cNvPr>
            <p:cNvSpPr txBox="1"/>
            <p:nvPr/>
          </p:nvSpPr>
          <p:spPr>
            <a:xfrm>
              <a:off x="6485304" y="1566251"/>
              <a:ext cx="3892990"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30000" noProof="0" dirty="0">
                  <a:ln>
                    <a:noFill/>
                  </a:ln>
                  <a:solidFill>
                    <a:srgbClr val="000000"/>
                  </a:solidFill>
                  <a:effectLst/>
                  <a:uLnTx/>
                  <a:uFillTx/>
                  <a:latin typeface="Raleway" panose="020B0503030101060003" pitchFamily="34" charset="0"/>
                  <a:ea typeface="+mn-ea"/>
                  <a:cs typeface="+mn-cs"/>
                </a:rPr>
                <a:t>1: Dit gør-eksempel: </a:t>
              </a:r>
              <a:r>
                <a:rPr kumimoji="0" lang="da-DK" sz="1400" b="0" i="0" u="none" strike="noStrike" kern="1200" cap="none" spc="0" normalizeH="0" baseline="30000" noProof="0" dirty="0">
                  <a:ln>
                    <a:noFill/>
                  </a:ln>
                  <a:solidFill>
                    <a:srgbClr val="000000"/>
                  </a:solidFill>
                  <a:effectLst/>
                  <a:uLnTx/>
                  <a:uFillTx/>
                  <a:latin typeface="Raleway Medium" panose="020B0603030101060003" pitchFamily="34" charset="0"/>
                  <a:ea typeface="+mn-ea"/>
                  <a:cs typeface="+mn-cs"/>
                </a:rPr>
                <a:t>Tænk tilbage på det seneste halve år. Giv 1-2 eksempler på helt konkret adfærd, du allerede har udvist, hvor du efterlevede værdien og skriv det her i kassen.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000000"/>
                </a:solidFill>
                <a:effectLst/>
                <a:uLnTx/>
                <a:uFillTx/>
                <a:latin typeface="Raleway"/>
                <a:ea typeface="+mn-ea"/>
                <a:cs typeface="+mn-cs"/>
              </a:endParaRPr>
            </a:p>
          </p:txBody>
        </p:sp>
        <p:sp>
          <p:nvSpPr>
            <p:cNvPr id="25" name="Tekstfelt 24">
              <a:extLst>
                <a:ext uri="{FF2B5EF4-FFF2-40B4-BE49-F238E27FC236}">
                  <a16:creationId xmlns:a16="http://schemas.microsoft.com/office/drawing/2014/main" id="{35E98EBA-BADD-2543-C364-7885E37D3CBC}"/>
                </a:ext>
              </a:extLst>
            </p:cNvPr>
            <p:cNvSpPr txBox="1"/>
            <p:nvPr/>
          </p:nvSpPr>
          <p:spPr>
            <a:xfrm>
              <a:off x="6485304" y="4053806"/>
              <a:ext cx="398276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30000" noProof="0" dirty="0">
                  <a:ln>
                    <a:noFill/>
                  </a:ln>
                  <a:solidFill>
                    <a:srgbClr val="000000"/>
                  </a:solidFill>
                  <a:effectLst/>
                  <a:uLnTx/>
                  <a:uFillTx/>
                  <a:latin typeface="Raleway" panose="020B0503030101060003" pitchFamily="34" charset="0"/>
                  <a:ea typeface="+mn-ea"/>
                  <a:cs typeface="+mn-cs"/>
                </a:rPr>
                <a:t>2: Dit bør-eksempel: </a:t>
              </a:r>
              <a:r>
                <a:rPr kumimoji="0" lang="da-DK" sz="1400" b="0" i="0" u="none" strike="noStrike" kern="1200" cap="none" spc="0" normalizeH="0" baseline="30000" noProof="0" dirty="0">
                  <a:ln>
                    <a:noFill/>
                  </a:ln>
                  <a:solidFill>
                    <a:srgbClr val="000000"/>
                  </a:solidFill>
                  <a:effectLst/>
                  <a:uLnTx/>
                  <a:uFillTx/>
                  <a:latin typeface="Raleway Medium" panose="020B0603030101060003" pitchFamily="34" charset="0"/>
                  <a:ea typeface="+mn-ea"/>
                  <a:cs typeface="+mn-cs"/>
                </a:rPr>
                <a:t>Tænk på det næstkommende halve år. Giv 1-2 eksempler på, hvordan du bør justere din adfærd for i endnu højere grad at efterleve værdien.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0000"/>
                </a:solidFill>
                <a:effectLst/>
                <a:uLnTx/>
                <a:uFillTx/>
                <a:latin typeface="Raleway"/>
                <a:ea typeface="+mn-ea"/>
                <a:cs typeface="+mn-cs"/>
              </a:endParaRPr>
            </a:p>
          </p:txBody>
        </p:sp>
      </p:grpSp>
    </p:spTree>
    <p:extLst>
      <p:ext uri="{BB962C8B-B14F-4D97-AF65-F5344CB8AC3E}">
        <p14:creationId xmlns:p14="http://schemas.microsoft.com/office/powerpoint/2010/main" val="1970989980"/>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tema">
  <a:themeElements>
    <a:clrScheme name="Haderslev">
      <a:dk1>
        <a:srgbClr val="000000"/>
      </a:dk1>
      <a:lt1>
        <a:srgbClr val="FFFFFF"/>
      </a:lt1>
      <a:dk2>
        <a:srgbClr val="595959"/>
      </a:dk2>
      <a:lt2>
        <a:srgbClr val="E7E6E6"/>
      </a:lt2>
      <a:accent1>
        <a:srgbClr val="0066CC"/>
      </a:accent1>
      <a:accent2>
        <a:srgbClr val="FAA749"/>
      </a:accent2>
      <a:accent3>
        <a:srgbClr val="007167"/>
      </a:accent3>
      <a:accent4>
        <a:srgbClr val="B21D4B"/>
      </a:accent4>
      <a:accent5>
        <a:srgbClr val="0099FF"/>
      </a:accent5>
      <a:accent6>
        <a:srgbClr val="00CC66"/>
      </a:accent6>
      <a:hlink>
        <a:srgbClr val="0563C1"/>
      </a:hlink>
      <a:folHlink>
        <a:srgbClr val="954F72"/>
      </a:folHlink>
    </a:clrScheme>
    <a:fontScheme name="Ralewey">
      <a:majorFont>
        <a:latin typeface="Raleway Extra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æsentation Haderslev Kommune - med eksempler" id="{3A9617B6-D124-41E7-B702-81F037A16B06}" vid="{0A6B615C-A963-4212-B484-0C9F8D6CFF09}"/>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467</TotalTime>
  <Words>1013</Words>
  <Application>Microsoft Office PowerPoint</Application>
  <PresentationFormat>Widescreen</PresentationFormat>
  <Paragraphs>109</Paragraphs>
  <Slides>6</Slides>
  <Notes>6</Notes>
  <HiddenSlides>0</HiddenSlides>
  <MMClips>0</MMClips>
  <ScaleCrop>false</ScaleCrop>
  <HeadingPairs>
    <vt:vector size="6" baseType="variant">
      <vt:variant>
        <vt:lpstr>Benyttede skrifttyper</vt:lpstr>
      </vt:variant>
      <vt:variant>
        <vt:i4>11</vt:i4>
      </vt:variant>
      <vt:variant>
        <vt:lpstr>Tema</vt:lpstr>
      </vt:variant>
      <vt:variant>
        <vt:i4>4</vt:i4>
      </vt:variant>
      <vt:variant>
        <vt:lpstr>Slidetitler</vt:lpstr>
      </vt:variant>
      <vt:variant>
        <vt:i4>6</vt:i4>
      </vt:variant>
    </vt:vector>
  </HeadingPairs>
  <TitlesOfParts>
    <vt:vector size="21" baseType="lpstr">
      <vt:lpstr>Aptos</vt:lpstr>
      <vt:lpstr>Arial</vt:lpstr>
      <vt:lpstr>Calibri</vt:lpstr>
      <vt:lpstr>Calisto MT</vt:lpstr>
      <vt:lpstr>Impact</vt:lpstr>
      <vt:lpstr>Raleway</vt:lpstr>
      <vt:lpstr>Raleway Black</vt:lpstr>
      <vt:lpstr>Raleway ExtraBold</vt:lpstr>
      <vt:lpstr>Raleway Medium</vt:lpstr>
      <vt:lpstr>Times New Roman</vt:lpstr>
      <vt:lpstr>Univers Condensed</vt:lpstr>
      <vt:lpstr>ChronicleVTI</vt:lpstr>
      <vt:lpstr>Office Theme</vt:lpstr>
      <vt:lpstr>2_Office Theme</vt:lpstr>
      <vt:lpstr>1_Office-tema</vt:lpstr>
      <vt:lpstr>PowerPoint-præsentation</vt:lpstr>
      <vt:lpstr>Værdier – Haderslev Kommune</vt:lpstr>
      <vt:lpstr>PowerPoint-præsentation</vt:lpstr>
      <vt:lpstr>PowerPoint-præsentation</vt:lpstr>
      <vt:lpstr>PowerPoint-præsentation</vt:lpstr>
      <vt:lpstr>PowerPoint-præsentation</vt:lpstr>
    </vt:vector>
  </TitlesOfParts>
  <Company>Haderslev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Mette Juul Nielsen</dc:creator>
  <cp:lastModifiedBy>Mette Juul Nielsen</cp:lastModifiedBy>
  <cp:revision>2</cp:revision>
  <dcterms:created xsi:type="dcterms:W3CDTF">2025-10-21T05:43:07Z</dcterms:created>
  <dcterms:modified xsi:type="dcterms:W3CDTF">2025-11-05T12:10:28Z</dcterms:modified>
</cp:coreProperties>
</file>